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FB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9F7CA-BCFB-4BC0-AC54-A0D540BBAB6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0C6CC6-326C-4D37-90BC-7438C88FF200}" type="pres">
      <dgm:prSet presAssocID="{4A09F7CA-BCFB-4BC0-AC54-A0D540BBAB64}" presName="outerComposite" presStyleCnt="0">
        <dgm:presLayoutVars>
          <dgm:chMax val="5"/>
          <dgm:dir/>
          <dgm:resizeHandles val="exact"/>
        </dgm:presLayoutVars>
      </dgm:prSet>
      <dgm:spPr/>
    </dgm:pt>
    <dgm:pt modelId="{BFF6167B-D236-4728-867B-1B4948BFDD77}" type="pres">
      <dgm:prSet presAssocID="{4A09F7CA-BCFB-4BC0-AC54-A0D540BBAB64}" presName="dummyMaxCanvas" presStyleCnt="0">
        <dgm:presLayoutVars/>
      </dgm:prSet>
      <dgm:spPr/>
    </dgm:pt>
  </dgm:ptLst>
  <dgm:cxnLst>
    <dgm:cxn modelId="{D6C0049F-D2A1-406A-9460-8F8C28DB4A6E}" type="presOf" srcId="{4A09F7CA-BCFB-4BC0-AC54-A0D540BBAB64}" destId="{300C6CC6-326C-4D37-90BC-7438C88FF200}" srcOrd="0" destOrd="0" presId="urn:microsoft.com/office/officeart/2005/8/layout/vProcess5"/>
    <dgm:cxn modelId="{DCC602D3-C941-43B8-B72F-B1C6EB183F6B}" type="presParOf" srcId="{300C6CC6-326C-4D37-90BC-7438C88FF200}" destId="{BFF6167B-D236-4728-867B-1B4948BFDD77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2051D4-56A2-2048-B4D9-810538BE31DD}" type="doc">
      <dgm:prSet loTypeId="urn:microsoft.com/office/officeart/2005/8/layout/radial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7F6690-0C41-1045-8E1A-CC6D550BE972}">
      <dgm:prSet phldrT="[Text]"/>
      <dgm:spPr/>
      <dgm:t>
        <a:bodyPr/>
        <a:lstStyle/>
        <a:p>
          <a:r>
            <a:rPr lang="en-US" dirty="0" err="1"/>
            <a:t>Cloudmesh</a:t>
          </a:r>
          <a:r>
            <a:rPr lang="en-US" dirty="0"/>
            <a:t> </a:t>
          </a:r>
          <a:r>
            <a:rPr lang="en-US" dirty="0" err="1"/>
            <a:t>OpenAPI</a:t>
          </a:r>
          <a:endParaRPr lang="en-US" dirty="0"/>
        </a:p>
      </dgm:t>
    </dgm:pt>
    <dgm:pt modelId="{7218B075-FE22-4E4E-8F75-17EADA07E889}" type="parTrans" cxnId="{58747CBB-3574-7340-9FA1-A4D02B8EEDFF}">
      <dgm:prSet/>
      <dgm:spPr/>
      <dgm:t>
        <a:bodyPr/>
        <a:lstStyle/>
        <a:p>
          <a:endParaRPr lang="en-US"/>
        </a:p>
      </dgm:t>
    </dgm:pt>
    <dgm:pt modelId="{073C4874-AEA7-5147-8A81-055F58A26288}" type="sibTrans" cxnId="{58747CBB-3574-7340-9FA1-A4D02B8EEDFF}">
      <dgm:prSet/>
      <dgm:spPr/>
      <dgm:t>
        <a:bodyPr/>
        <a:lstStyle/>
        <a:p>
          <a:endParaRPr lang="en-US"/>
        </a:p>
      </dgm:t>
    </dgm:pt>
    <dgm:pt modelId="{C69D8A32-FDFF-964F-94A4-E27A9E78D677}">
      <dgm:prSet phldrT="[Text]"/>
      <dgm:spPr/>
      <dgm:t>
        <a:bodyPr/>
        <a:lstStyle/>
        <a:p>
          <a:r>
            <a:rPr lang="en-US" dirty="0"/>
            <a:t>Concepts</a:t>
          </a:r>
        </a:p>
      </dgm:t>
    </dgm:pt>
    <dgm:pt modelId="{B5248C2A-27FC-5F48-9029-8D3BE5262A42}" type="parTrans" cxnId="{8245547B-CF0E-AE45-96C1-52C7FCFA05A2}">
      <dgm:prSet/>
      <dgm:spPr/>
      <dgm:t>
        <a:bodyPr/>
        <a:lstStyle/>
        <a:p>
          <a:endParaRPr lang="en-US"/>
        </a:p>
      </dgm:t>
    </dgm:pt>
    <dgm:pt modelId="{A84C1EAF-BE4E-9146-B622-AC46DB8A3724}" type="sibTrans" cxnId="{8245547B-CF0E-AE45-96C1-52C7FCFA05A2}">
      <dgm:prSet/>
      <dgm:spPr/>
      <dgm:t>
        <a:bodyPr/>
        <a:lstStyle/>
        <a:p>
          <a:endParaRPr lang="en-US"/>
        </a:p>
      </dgm:t>
    </dgm:pt>
    <dgm:pt modelId="{ADDF84EA-921A-E449-BBBB-D12CAC09A614}">
      <dgm:prSet phldrT="[Text]" phldr="1"/>
      <dgm:spPr/>
      <dgm:t>
        <a:bodyPr/>
        <a:lstStyle/>
        <a:p>
          <a:endParaRPr lang="en-US"/>
        </a:p>
      </dgm:t>
    </dgm:pt>
    <dgm:pt modelId="{BF98D8E5-AB23-9F49-B8E2-73B91C7A4B31}" type="parTrans" cxnId="{61ECF225-C205-F54E-AEDD-8752B3D0C58D}">
      <dgm:prSet/>
      <dgm:spPr/>
      <dgm:t>
        <a:bodyPr/>
        <a:lstStyle/>
        <a:p>
          <a:endParaRPr lang="en-US"/>
        </a:p>
      </dgm:t>
    </dgm:pt>
    <dgm:pt modelId="{11D50DF0-CA43-844A-9F86-633D2CF95FB1}" type="sibTrans" cxnId="{61ECF225-C205-F54E-AEDD-8752B3D0C58D}">
      <dgm:prSet/>
      <dgm:spPr/>
      <dgm:t>
        <a:bodyPr/>
        <a:lstStyle/>
        <a:p>
          <a:endParaRPr lang="en-US"/>
        </a:p>
      </dgm:t>
    </dgm:pt>
    <dgm:pt modelId="{09ADC6AE-B8A8-444B-946B-9BF78AC9E117}">
      <dgm:prSet phldrT="[Text]" phldr="1"/>
      <dgm:spPr/>
      <dgm:t>
        <a:bodyPr/>
        <a:lstStyle/>
        <a:p>
          <a:endParaRPr lang="en-US" dirty="0"/>
        </a:p>
      </dgm:t>
    </dgm:pt>
    <dgm:pt modelId="{FC6EEB04-860F-CC46-A798-C8AB13FB0E84}" type="parTrans" cxnId="{FE1A04A2-7A2C-394C-BE6C-A638191FFDB3}">
      <dgm:prSet/>
      <dgm:spPr/>
      <dgm:t>
        <a:bodyPr/>
        <a:lstStyle/>
        <a:p>
          <a:endParaRPr lang="en-US"/>
        </a:p>
      </dgm:t>
    </dgm:pt>
    <dgm:pt modelId="{348582E9-D2E3-3446-8A49-09AA9DD6F4B1}" type="sibTrans" cxnId="{FE1A04A2-7A2C-394C-BE6C-A638191FFDB3}">
      <dgm:prSet/>
      <dgm:spPr/>
      <dgm:t>
        <a:bodyPr/>
        <a:lstStyle/>
        <a:p>
          <a:endParaRPr lang="en-US"/>
        </a:p>
      </dgm:t>
    </dgm:pt>
    <dgm:pt modelId="{CAF00660-173B-D34F-BF4B-6F6A733916A7}">
      <dgm:prSet phldrT="[Text]"/>
      <dgm:spPr/>
      <dgm:t>
        <a:bodyPr/>
        <a:lstStyle/>
        <a:p>
          <a:r>
            <a:rPr lang="en-US" dirty="0"/>
            <a:t>VM Clouds</a:t>
          </a:r>
        </a:p>
      </dgm:t>
    </dgm:pt>
    <dgm:pt modelId="{730134EF-FF7A-ED4B-8371-341CDABEBE27}" type="parTrans" cxnId="{78D88AEE-BDB5-824E-8F04-53ABEBD93131}">
      <dgm:prSet/>
      <dgm:spPr/>
      <dgm:t>
        <a:bodyPr/>
        <a:lstStyle/>
        <a:p>
          <a:endParaRPr lang="en-US"/>
        </a:p>
      </dgm:t>
    </dgm:pt>
    <dgm:pt modelId="{EDF07895-165A-AF47-AD69-9B9CC22A2AC0}" type="sibTrans" cxnId="{78D88AEE-BDB5-824E-8F04-53ABEBD93131}">
      <dgm:prSet/>
      <dgm:spPr/>
    </dgm:pt>
    <dgm:pt modelId="{84EE9E6A-E8E0-5D4B-9096-F0D64B237384}">
      <dgm:prSet phldrT="[Text]"/>
      <dgm:spPr/>
      <dgm:t>
        <a:bodyPr/>
        <a:lstStyle/>
        <a:p>
          <a:endParaRPr lang="en-US" dirty="0"/>
        </a:p>
      </dgm:t>
    </dgm:pt>
    <dgm:pt modelId="{9CF6882F-4900-DC4E-8F4C-47C2A75CDA67}" type="parTrans" cxnId="{7F047BA1-2181-7E4A-AE6D-62C393BB42BA}">
      <dgm:prSet/>
      <dgm:spPr/>
      <dgm:t>
        <a:bodyPr/>
        <a:lstStyle/>
        <a:p>
          <a:endParaRPr lang="en-US"/>
        </a:p>
      </dgm:t>
    </dgm:pt>
    <dgm:pt modelId="{DE78495B-64C2-8041-8FE5-7DCB3B9EDF07}" type="sibTrans" cxnId="{7F047BA1-2181-7E4A-AE6D-62C393BB42BA}">
      <dgm:prSet/>
      <dgm:spPr/>
    </dgm:pt>
    <dgm:pt modelId="{DD297BED-4705-2B4D-B0DE-78BBC907AF87}">
      <dgm:prSet phldrT="[Text]"/>
      <dgm:spPr/>
      <dgm:t>
        <a:bodyPr/>
        <a:lstStyle/>
        <a:p>
          <a:r>
            <a:rPr lang="en-US" dirty="0"/>
            <a:t>REST</a:t>
          </a:r>
        </a:p>
      </dgm:t>
    </dgm:pt>
    <dgm:pt modelId="{C6036526-7E78-6D49-947C-8B561299483D}" type="parTrans" cxnId="{31889781-4EFC-9F4E-9C4E-3865F622CA83}">
      <dgm:prSet/>
      <dgm:spPr/>
      <dgm:t>
        <a:bodyPr/>
        <a:lstStyle/>
        <a:p>
          <a:endParaRPr lang="en-US"/>
        </a:p>
      </dgm:t>
    </dgm:pt>
    <dgm:pt modelId="{6B4F8EDB-7955-D14E-ACD3-12549FCF2FF1}" type="sibTrans" cxnId="{31889781-4EFC-9F4E-9C4E-3865F622CA83}">
      <dgm:prSet/>
      <dgm:spPr/>
    </dgm:pt>
    <dgm:pt modelId="{5AA65308-CF0F-3C44-9D2E-BDFE6DE498C8}">
      <dgm:prSet phldrT="[Text]"/>
      <dgm:spPr/>
      <dgm:t>
        <a:bodyPr/>
        <a:lstStyle/>
        <a:p>
          <a:r>
            <a:rPr lang="en-US" dirty="0" err="1"/>
            <a:t>OpenAPI</a:t>
          </a:r>
          <a:endParaRPr lang="en-US" dirty="0"/>
        </a:p>
      </dgm:t>
    </dgm:pt>
    <dgm:pt modelId="{0795EA6F-F902-5D41-872D-E3C902318429}" type="parTrans" cxnId="{2A3A267F-541D-9746-9792-49A25244316D}">
      <dgm:prSet/>
      <dgm:spPr/>
    </dgm:pt>
    <dgm:pt modelId="{C615EFFB-835E-6D4C-8A9E-304094324CF6}" type="sibTrans" cxnId="{2A3A267F-541D-9746-9792-49A25244316D}">
      <dgm:prSet/>
      <dgm:spPr/>
    </dgm:pt>
    <dgm:pt modelId="{17374973-579B-D84E-949A-4FF0DD956090}" type="pres">
      <dgm:prSet presAssocID="{F82051D4-56A2-2048-B4D9-810538BE31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B557E3-186C-7A49-9EB4-642FF9B431F6}" type="pres">
      <dgm:prSet presAssocID="{E97F6690-0C41-1045-8E1A-CC6D550BE972}" presName="centerShape" presStyleLbl="node0" presStyleIdx="0" presStyleCnt="1"/>
      <dgm:spPr/>
    </dgm:pt>
    <dgm:pt modelId="{19221355-0E3A-7F47-A885-9C6C48CA15A8}" type="pres">
      <dgm:prSet presAssocID="{B5248C2A-27FC-5F48-9029-8D3BE5262A42}" presName="Name9" presStyleLbl="parChTrans1D2" presStyleIdx="0" presStyleCnt="4"/>
      <dgm:spPr/>
    </dgm:pt>
    <dgm:pt modelId="{CF9D5151-5A97-A344-B7B0-0A13DF7076D3}" type="pres">
      <dgm:prSet presAssocID="{B5248C2A-27FC-5F48-9029-8D3BE5262A42}" presName="connTx" presStyleLbl="parChTrans1D2" presStyleIdx="0" presStyleCnt="4"/>
      <dgm:spPr/>
    </dgm:pt>
    <dgm:pt modelId="{EB7B1CEE-DE6D-7943-9186-D170E0911C42}" type="pres">
      <dgm:prSet presAssocID="{C69D8A32-FDFF-964F-94A4-E27A9E78D677}" presName="node" presStyleLbl="node1" presStyleIdx="0" presStyleCnt="4">
        <dgm:presLayoutVars>
          <dgm:bulletEnabled val="1"/>
        </dgm:presLayoutVars>
      </dgm:prSet>
      <dgm:spPr/>
    </dgm:pt>
    <dgm:pt modelId="{D3F8308C-3C8B-3346-9049-922D21AD4486}" type="pres">
      <dgm:prSet presAssocID="{730134EF-FF7A-ED4B-8371-341CDABEBE27}" presName="Name9" presStyleLbl="parChTrans1D2" presStyleIdx="1" presStyleCnt="4"/>
      <dgm:spPr/>
    </dgm:pt>
    <dgm:pt modelId="{AC2F3721-821A-5C47-9989-7DFC7206A559}" type="pres">
      <dgm:prSet presAssocID="{730134EF-FF7A-ED4B-8371-341CDABEBE27}" presName="connTx" presStyleLbl="parChTrans1D2" presStyleIdx="1" presStyleCnt="4"/>
      <dgm:spPr/>
    </dgm:pt>
    <dgm:pt modelId="{D0695232-5AA2-4748-BDA1-AA3DCE9AB316}" type="pres">
      <dgm:prSet presAssocID="{CAF00660-173B-D34F-BF4B-6F6A733916A7}" presName="node" presStyleLbl="node1" presStyleIdx="1" presStyleCnt="4">
        <dgm:presLayoutVars>
          <dgm:bulletEnabled val="1"/>
        </dgm:presLayoutVars>
      </dgm:prSet>
      <dgm:spPr/>
    </dgm:pt>
    <dgm:pt modelId="{DB02F47E-83AC-D549-88E9-130F7BCCEED5}" type="pres">
      <dgm:prSet presAssocID="{BF98D8E5-AB23-9F49-B8E2-73B91C7A4B31}" presName="Name9" presStyleLbl="parChTrans1D2" presStyleIdx="2" presStyleCnt="4"/>
      <dgm:spPr/>
    </dgm:pt>
    <dgm:pt modelId="{C828C742-7070-804E-AE3C-6CD982D7673B}" type="pres">
      <dgm:prSet presAssocID="{BF98D8E5-AB23-9F49-B8E2-73B91C7A4B31}" presName="connTx" presStyleLbl="parChTrans1D2" presStyleIdx="2" presStyleCnt="4"/>
      <dgm:spPr/>
    </dgm:pt>
    <dgm:pt modelId="{620E1F4F-12E5-AC46-83A4-4A7413916AD7}" type="pres">
      <dgm:prSet presAssocID="{ADDF84EA-921A-E449-BBBB-D12CAC09A614}" presName="node" presStyleLbl="node1" presStyleIdx="2" presStyleCnt="4">
        <dgm:presLayoutVars>
          <dgm:bulletEnabled val="1"/>
        </dgm:presLayoutVars>
      </dgm:prSet>
      <dgm:spPr/>
    </dgm:pt>
    <dgm:pt modelId="{C0640233-879C-D44E-8BF0-F7129C1E97D0}" type="pres">
      <dgm:prSet presAssocID="{FC6EEB04-860F-CC46-A798-C8AB13FB0E84}" presName="Name9" presStyleLbl="parChTrans1D2" presStyleIdx="3" presStyleCnt="4"/>
      <dgm:spPr/>
    </dgm:pt>
    <dgm:pt modelId="{A73F1A29-6A37-7447-9CB3-E968D5FC489A}" type="pres">
      <dgm:prSet presAssocID="{FC6EEB04-860F-CC46-A798-C8AB13FB0E84}" presName="connTx" presStyleLbl="parChTrans1D2" presStyleIdx="3" presStyleCnt="4"/>
      <dgm:spPr/>
    </dgm:pt>
    <dgm:pt modelId="{86E6A0DC-85E8-F04A-AE79-DEA52034E766}" type="pres">
      <dgm:prSet presAssocID="{09ADC6AE-B8A8-444B-946B-9BF78AC9E117}" presName="node" presStyleLbl="node1" presStyleIdx="3" presStyleCnt="4">
        <dgm:presLayoutVars>
          <dgm:bulletEnabled val="1"/>
        </dgm:presLayoutVars>
      </dgm:prSet>
      <dgm:spPr/>
    </dgm:pt>
  </dgm:ptLst>
  <dgm:cxnLst>
    <dgm:cxn modelId="{049E7D06-60A9-4F45-87F0-68AEE91C9493}" type="presOf" srcId="{B5248C2A-27FC-5F48-9029-8D3BE5262A42}" destId="{CF9D5151-5A97-A344-B7B0-0A13DF7076D3}" srcOrd="1" destOrd="0" presId="urn:microsoft.com/office/officeart/2005/8/layout/radial1"/>
    <dgm:cxn modelId="{0D46D906-9D70-184E-A24F-784F5BA960EE}" type="presOf" srcId="{730134EF-FF7A-ED4B-8371-341CDABEBE27}" destId="{D3F8308C-3C8B-3346-9049-922D21AD4486}" srcOrd="0" destOrd="0" presId="urn:microsoft.com/office/officeart/2005/8/layout/radial1"/>
    <dgm:cxn modelId="{7BFD780C-BFE6-FC47-8748-9B4915FB0771}" type="presOf" srcId="{DD297BED-4705-2B4D-B0DE-78BBC907AF87}" destId="{EB7B1CEE-DE6D-7943-9186-D170E0911C42}" srcOrd="0" destOrd="1" presId="urn:microsoft.com/office/officeart/2005/8/layout/radial1"/>
    <dgm:cxn modelId="{42F3800E-4B0E-7F41-86F1-A893D9BFAF57}" type="presOf" srcId="{FC6EEB04-860F-CC46-A798-C8AB13FB0E84}" destId="{C0640233-879C-D44E-8BF0-F7129C1E97D0}" srcOrd="0" destOrd="0" presId="urn:microsoft.com/office/officeart/2005/8/layout/radial1"/>
    <dgm:cxn modelId="{62D64A13-9AD4-4149-850B-B5F1972E3EB3}" type="presOf" srcId="{BF98D8E5-AB23-9F49-B8E2-73B91C7A4B31}" destId="{DB02F47E-83AC-D549-88E9-130F7BCCEED5}" srcOrd="0" destOrd="0" presId="urn:microsoft.com/office/officeart/2005/8/layout/radial1"/>
    <dgm:cxn modelId="{81147921-8F5F-F047-B3F2-ECA75A2B7D55}" type="presOf" srcId="{ADDF84EA-921A-E449-BBBB-D12CAC09A614}" destId="{620E1F4F-12E5-AC46-83A4-4A7413916AD7}" srcOrd="0" destOrd="0" presId="urn:microsoft.com/office/officeart/2005/8/layout/radial1"/>
    <dgm:cxn modelId="{61ECF225-C205-F54E-AEDD-8752B3D0C58D}" srcId="{E97F6690-0C41-1045-8E1A-CC6D550BE972}" destId="{ADDF84EA-921A-E449-BBBB-D12CAC09A614}" srcOrd="2" destOrd="0" parTransId="{BF98D8E5-AB23-9F49-B8E2-73B91C7A4B31}" sibTransId="{11D50DF0-CA43-844A-9F86-633D2CF95FB1}"/>
    <dgm:cxn modelId="{9C2E0629-B584-6542-9DB3-7C0D97001CDA}" type="presOf" srcId="{E97F6690-0C41-1045-8E1A-CC6D550BE972}" destId="{DDB557E3-186C-7A49-9EB4-642FF9B431F6}" srcOrd="0" destOrd="0" presId="urn:microsoft.com/office/officeart/2005/8/layout/radial1"/>
    <dgm:cxn modelId="{4E3D4163-F23F-4944-8233-5D0571EF0DB8}" type="presOf" srcId="{BF98D8E5-AB23-9F49-B8E2-73B91C7A4B31}" destId="{C828C742-7070-804E-AE3C-6CD982D7673B}" srcOrd="1" destOrd="0" presId="urn:microsoft.com/office/officeart/2005/8/layout/radial1"/>
    <dgm:cxn modelId="{E409D26D-1981-044D-87AF-CD1E7246E0BB}" type="presOf" srcId="{FC6EEB04-860F-CC46-A798-C8AB13FB0E84}" destId="{A73F1A29-6A37-7447-9CB3-E968D5FC489A}" srcOrd="1" destOrd="0" presId="urn:microsoft.com/office/officeart/2005/8/layout/radial1"/>
    <dgm:cxn modelId="{8245547B-CF0E-AE45-96C1-52C7FCFA05A2}" srcId="{E97F6690-0C41-1045-8E1A-CC6D550BE972}" destId="{C69D8A32-FDFF-964F-94A4-E27A9E78D677}" srcOrd="0" destOrd="0" parTransId="{B5248C2A-27FC-5F48-9029-8D3BE5262A42}" sibTransId="{A84C1EAF-BE4E-9146-B622-AC46DB8A3724}"/>
    <dgm:cxn modelId="{2A3A267F-541D-9746-9792-49A25244316D}" srcId="{C69D8A32-FDFF-964F-94A4-E27A9E78D677}" destId="{5AA65308-CF0F-3C44-9D2E-BDFE6DE498C8}" srcOrd="1" destOrd="0" parTransId="{0795EA6F-F902-5D41-872D-E3C902318429}" sibTransId="{C615EFFB-835E-6D4C-8A9E-304094324CF6}"/>
    <dgm:cxn modelId="{74CE3180-2EE3-D648-B277-DDC2BE213621}" type="presOf" srcId="{09ADC6AE-B8A8-444B-946B-9BF78AC9E117}" destId="{86E6A0DC-85E8-F04A-AE79-DEA52034E766}" srcOrd="0" destOrd="0" presId="urn:microsoft.com/office/officeart/2005/8/layout/radial1"/>
    <dgm:cxn modelId="{5C11A680-C5D9-6041-AA0B-3F256A1AABC8}" type="presOf" srcId="{F82051D4-56A2-2048-B4D9-810538BE31DD}" destId="{17374973-579B-D84E-949A-4FF0DD956090}" srcOrd="0" destOrd="0" presId="urn:microsoft.com/office/officeart/2005/8/layout/radial1"/>
    <dgm:cxn modelId="{31889781-4EFC-9F4E-9C4E-3865F622CA83}" srcId="{C69D8A32-FDFF-964F-94A4-E27A9E78D677}" destId="{DD297BED-4705-2B4D-B0DE-78BBC907AF87}" srcOrd="0" destOrd="0" parTransId="{C6036526-7E78-6D49-947C-8B561299483D}" sibTransId="{6B4F8EDB-7955-D14E-ACD3-12549FCF2FF1}"/>
    <dgm:cxn modelId="{2E220987-A6A9-8940-BC3A-E7BC85D497AA}" type="presOf" srcId="{84EE9E6A-E8E0-5D4B-9096-F0D64B237384}" destId="{D0695232-5AA2-4748-BDA1-AA3DCE9AB316}" srcOrd="0" destOrd="1" presId="urn:microsoft.com/office/officeart/2005/8/layout/radial1"/>
    <dgm:cxn modelId="{9FEE2991-5708-7B43-BEC6-88626458AF1C}" type="presOf" srcId="{C69D8A32-FDFF-964F-94A4-E27A9E78D677}" destId="{EB7B1CEE-DE6D-7943-9186-D170E0911C42}" srcOrd="0" destOrd="0" presId="urn:microsoft.com/office/officeart/2005/8/layout/radial1"/>
    <dgm:cxn modelId="{64FB5194-9D16-AA49-A2D1-40D412B3A952}" type="presOf" srcId="{5AA65308-CF0F-3C44-9D2E-BDFE6DE498C8}" destId="{EB7B1CEE-DE6D-7943-9186-D170E0911C42}" srcOrd="0" destOrd="2" presId="urn:microsoft.com/office/officeart/2005/8/layout/radial1"/>
    <dgm:cxn modelId="{D322549E-6800-FB47-8CAD-EC600E8B3BBF}" type="presOf" srcId="{B5248C2A-27FC-5F48-9029-8D3BE5262A42}" destId="{19221355-0E3A-7F47-A885-9C6C48CA15A8}" srcOrd="0" destOrd="0" presId="urn:microsoft.com/office/officeart/2005/8/layout/radial1"/>
    <dgm:cxn modelId="{7F047BA1-2181-7E4A-AE6D-62C393BB42BA}" srcId="{CAF00660-173B-D34F-BF4B-6F6A733916A7}" destId="{84EE9E6A-E8E0-5D4B-9096-F0D64B237384}" srcOrd="0" destOrd="0" parTransId="{9CF6882F-4900-DC4E-8F4C-47C2A75CDA67}" sibTransId="{DE78495B-64C2-8041-8FE5-7DCB3B9EDF07}"/>
    <dgm:cxn modelId="{FE1A04A2-7A2C-394C-BE6C-A638191FFDB3}" srcId="{E97F6690-0C41-1045-8E1A-CC6D550BE972}" destId="{09ADC6AE-B8A8-444B-946B-9BF78AC9E117}" srcOrd="3" destOrd="0" parTransId="{FC6EEB04-860F-CC46-A798-C8AB13FB0E84}" sibTransId="{348582E9-D2E3-3446-8A49-09AA9DD6F4B1}"/>
    <dgm:cxn modelId="{458A40A5-39C3-4B4F-9060-792963F7EDA6}" type="presOf" srcId="{CAF00660-173B-D34F-BF4B-6F6A733916A7}" destId="{D0695232-5AA2-4748-BDA1-AA3DCE9AB316}" srcOrd="0" destOrd="0" presId="urn:microsoft.com/office/officeart/2005/8/layout/radial1"/>
    <dgm:cxn modelId="{58747CBB-3574-7340-9FA1-A4D02B8EEDFF}" srcId="{F82051D4-56A2-2048-B4D9-810538BE31DD}" destId="{E97F6690-0C41-1045-8E1A-CC6D550BE972}" srcOrd="0" destOrd="0" parTransId="{7218B075-FE22-4E4E-8F75-17EADA07E889}" sibTransId="{073C4874-AEA7-5147-8A81-055F58A26288}"/>
    <dgm:cxn modelId="{BBC31FD2-D032-0449-9237-072EC613C484}" type="presOf" srcId="{730134EF-FF7A-ED4B-8371-341CDABEBE27}" destId="{AC2F3721-821A-5C47-9989-7DFC7206A559}" srcOrd="1" destOrd="0" presId="urn:microsoft.com/office/officeart/2005/8/layout/radial1"/>
    <dgm:cxn modelId="{78D88AEE-BDB5-824E-8F04-53ABEBD93131}" srcId="{E97F6690-0C41-1045-8E1A-CC6D550BE972}" destId="{CAF00660-173B-D34F-BF4B-6F6A733916A7}" srcOrd="1" destOrd="0" parTransId="{730134EF-FF7A-ED4B-8371-341CDABEBE27}" sibTransId="{EDF07895-165A-AF47-AD69-9B9CC22A2AC0}"/>
    <dgm:cxn modelId="{72BDFBC4-0AAD-FA43-987B-87C79A18F634}" type="presParOf" srcId="{17374973-579B-D84E-949A-4FF0DD956090}" destId="{DDB557E3-186C-7A49-9EB4-642FF9B431F6}" srcOrd="0" destOrd="0" presId="urn:microsoft.com/office/officeart/2005/8/layout/radial1"/>
    <dgm:cxn modelId="{21E32D39-EA28-2445-9A84-FCB3BE2EB783}" type="presParOf" srcId="{17374973-579B-D84E-949A-4FF0DD956090}" destId="{19221355-0E3A-7F47-A885-9C6C48CA15A8}" srcOrd="1" destOrd="0" presId="urn:microsoft.com/office/officeart/2005/8/layout/radial1"/>
    <dgm:cxn modelId="{10618A10-1DBF-6B45-9B42-5B8925CAFEA9}" type="presParOf" srcId="{19221355-0E3A-7F47-A885-9C6C48CA15A8}" destId="{CF9D5151-5A97-A344-B7B0-0A13DF7076D3}" srcOrd="0" destOrd="0" presId="urn:microsoft.com/office/officeart/2005/8/layout/radial1"/>
    <dgm:cxn modelId="{BB23B095-3763-0B44-8821-C91D199D7E83}" type="presParOf" srcId="{17374973-579B-D84E-949A-4FF0DD956090}" destId="{EB7B1CEE-DE6D-7943-9186-D170E0911C42}" srcOrd="2" destOrd="0" presId="urn:microsoft.com/office/officeart/2005/8/layout/radial1"/>
    <dgm:cxn modelId="{02E4725B-CDB1-254F-84ED-808211F0688F}" type="presParOf" srcId="{17374973-579B-D84E-949A-4FF0DD956090}" destId="{D3F8308C-3C8B-3346-9049-922D21AD4486}" srcOrd="3" destOrd="0" presId="urn:microsoft.com/office/officeart/2005/8/layout/radial1"/>
    <dgm:cxn modelId="{11E757FD-F964-0B49-8773-027BDF4C05F1}" type="presParOf" srcId="{D3F8308C-3C8B-3346-9049-922D21AD4486}" destId="{AC2F3721-821A-5C47-9989-7DFC7206A559}" srcOrd="0" destOrd="0" presId="urn:microsoft.com/office/officeart/2005/8/layout/radial1"/>
    <dgm:cxn modelId="{7D85A7CD-0FA9-3148-B2D5-7BE06AC03B24}" type="presParOf" srcId="{17374973-579B-D84E-949A-4FF0DD956090}" destId="{D0695232-5AA2-4748-BDA1-AA3DCE9AB316}" srcOrd="4" destOrd="0" presId="urn:microsoft.com/office/officeart/2005/8/layout/radial1"/>
    <dgm:cxn modelId="{ACDBA792-7F7C-1543-8819-7BED57B15E42}" type="presParOf" srcId="{17374973-579B-D84E-949A-4FF0DD956090}" destId="{DB02F47E-83AC-D549-88E9-130F7BCCEED5}" srcOrd="5" destOrd="0" presId="urn:microsoft.com/office/officeart/2005/8/layout/radial1"/>
    <dgm:cxn modelId="{E5CDCC53-B072-DF43-BB50-A7354A3FDFA1}" type="presParOf" srcId="{DB02F47E-83AC-D549-88E9-130F7BCCEED5}" destId="{C828C742-7070-804E-AE3C-6CD982D7673B}" srcOrd="0" destOrd="0" presId="urn:microsoft.com/office/officeart/2005/8/layout/radial1"/>
    <dgm:cxn modelId="{5B87C504-DCEE-E040-BBE6-453C0C9AFBD3}" type="presParOf" srcId="{17374973-579B-D84E-949A-4FF0DD956090}" destId="{620E1F4F-12E5-AC46-83A4-4A7413916AD7}" srcOrd="6" destOrd="0" presId="urn:microsoft.com/office/officeart/2005/8/layout/radial1"/>
    <dgm:cxn modelId="{AD9241F4-CC8D-9D42-9B0E-5D99A9EC5153}" type="presParOf" srcId="{17374973-579B-D84E-949A-4FF0DD956090}" destId="{C0640233-879C-D44E-8BF0-F7129C1E97D0}" srcOrd="7" destOrd="0" presId="urn:microsoft.com/office/officeart/2005/8/layout/radial1"/>
    <dgm:cxn modelId="{36D037D7-98ED-DA42-82CD-4737615E87BD}" type="presParOf" srcId="{C0640233-879C-D44E-8BF0-F7129C1E97D0}" destId="{A73F1A29-6A37-7447-9CB3-E968D5FC489A}" srcOrd="0" destOrd="0" presId="urn:microsoft.com/office/officeart/2005/8/layout/radial1"/>
    <dgm:cxn modelId="{C954173E-897E-044F-B703-DE8FA584404F}" type="presParOf" srcId="{17374973-579B-D84E-949A-4FF0DD956090}" destId="{86E6A0DC-85E8-F04A-AE79-DEA52034E76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557E3-186C-7A49-9EB4-642FF9B431F6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Cloudmesh</a:t>
          </a:r>
          <a:r>
            <a:rPr lang="en-US" sz="1700" kern="1200" dirty="0"/>
            <a:t> </a:t>
          </a:r>
          <a:r>
            <a:rPr lang="en-US" sz="1700" kern="1200" dirty="0" err="1"/>
            <a:t>OpenAPI</a:t>
          </a:r>
          <a:endParaRPr lang="en-US" sz="1700" kern="1200" dirty="0"/>
        </a:p>
      </dsp:txBody>
      <dsp:txXfrm>
        <a:off x="3536355" y="2181688"/>
        <a:ext cx="1055289" cy="1055289"/>
      </dsp:txXfrm>
    </dsp:sp>
    <dsp:sp modelId="{19221355-0E3A-7F47-A885-9C6C48CA15A8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1726216"/>
        <a:ext cx="22563" cy="22563"/>
      </dsp:txXfrm>
    </dsp:sp>
    <dsp:sp modelId="{EB7B1CEE-DE6D-7943-9186-D170E0911C42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OpenAPI</a:t>
          </a:r>
          <a:endParaRPr lang="en-US" sz="1600" kern="1200" dirty="0"/>
        </a:p>
      </dsp:txBody>
      <dsp:txXfrm>
        <a:off x="3536355" y="238017"/>
        <a:ext cx="1055289" cy="1055289"/>
      </dsp:txXfrm>
    </dsp:sp>
    <dsp:sp modelId="{D3F8308C-3C8B-3346-9049-922D21AD4486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4554" y="2698051"/>
        <a:ext cx="22563" cy="22563"/>
      </dsp:txXfrm>
    </dsp:sp>
    <dsp:sp modelId="{D0695232-5AA2-4748-BDA1-AA3DCE9AB316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VM Clouds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480027" y="2181688"/>
        <a:ext cx="1055289" cy="1055289"/>
      </dsp:txXfrm>
    </dsp:sp>
    <dsp:sp modelId="{DB02F47E-83AC-D549-88E9-130F7BCCEED5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3669887"/>
        <a:ext cx="22563" cy="22563"/>
      </dsp:txXfrm>
    </dsp:sp>
    <dsp:sp modelId="{620E1F4F-12E5-AC46-83A4-4A7413916AD7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536355" y="4125360"/>
        <a:ext cx="1055289" cy="1055289"/>
      </dsp:txXfrm>
    </dsp:sp>
    <dsp:sp modelId="{C0640233-879C-D44E-8BF0-F7129C1E97D0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80882" y="2698051"/>
        <a:ext cx="22563" cy="22563"/>
      </dsp:txXfrm>
    </dsp:sp>
    <dsp:sp modelId="{86E6A0DC-85E8-F04A-AE79-DEA52034E766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592683" y="2181688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F0D4-E015-4F4B-8B75-37EF721F9C3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96783" y="1953088"/>
            <a:ext cx="6309867" cy="46430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GAS Cloud </a:t>
            </a:r>
            <a:r>
              <a:rPr lang="en-US" dirty="0">
                <a:solidFill>
                  <a:schemeClr val="tx1"/>
                </a:solidFill>
              </a:rPr>
              <a:t>Hosted Virtual Machine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39868" y="2405848"/>
            <a:ext cx="5619565" cy="386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GAS </a:t>
            </a:r>
            <a:r>
              <a:rPr lang="en-US" dirty="0" err="1">
                <a:solidFill>
                  <a:schemeClr val="tx1"/>
                </a:solidFill>
              </a:rPr>
              <a:t>OpenAPI</a:t>
            </a:r>
            <a:r>
              <a:rPr lang="en-US" dirty="0">
                <a:solidFill>
                  <a:schemeClr val="tx1"/>
                </a:solidFill>
              </a:rPr>
              <a:t> AI Service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1891226"/>
              </p:ext>
            </p:extLst>
          </p:nvPr>
        </p:nvGraphicFramePr>
        <p:xfrm>
          <a:off x="2839868" y="3009529"/>
          <a:ext cx="4786421" cy="319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329928" y="2873583"/>
            <a:ext cx="3682163" cy="620740"/>
            <a:chOff x="0" y="0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/>
            <p:cNvSpPr/>
            <p:nvPr/>
          </p:nvSpPr>
          <p:spPr>
            <a:xfrm>
              <a:off x="0" y="0"/>
              <a:ext cx="3829136" cy="702008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: Rounded Corners 4"/>
            <p:cNvSpPr txBox="1"/>
            <p:nvPr/>
          </p:nvSpPr>
          <p:spPr>
            <a:xfrm>
              <a:off x="20561" y="20561"/>
              <a:ext cx="3012295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Download 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0617" y="3649550"/>
            <a:ext cx="3682163" cy="620740"/>
            <a:chOff x="320690" y="829646"/>
            <a:chExt cx="3829136" cy="702008"/>
          </a:xfr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: Rounded Corners 13"/>
            <p:cNvSpPr/>
            <p:nvPr/>
          </p:nvSpPr>
          <p:spPr>
            <a:xfrm>
              <a:off x="320690" y="829646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Rectangle: Rounded Corners 6"/>
            <p:cNvSpPr txBox="1"/>
            <p:nvPr/>
          </p:nvSpPr>
          <p:spPr>
            <a:xfrm>
              <a:off x="341251" y="850207"/>
              <a:ext cx="3011019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Train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6521" y="4532875"/>
            <a:ext cx="3682163" cy="620740"/>
            <a:chOff x="636593" y="1659292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/>
            <p:cNvSpPr/>
            <p:nvPr/>
          </p:nvSpPr>
          <p:spPr>
            <a:xfrm>
              <a:off x="636593" y="1659292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3" name="Rectangle: Rounded Corners 8"/>
            <p:cNvSpPr txBox="1"/>
            <p:nvPr/>
          </p:nvSpPr>
          <p:spPr>
            <a:xfrm>
              <a:off x="657154" y="1679853"/>
              <a:ext cx="3015805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Upload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87212" y="5362522"/>
            <a:ext cx="3682163" cy="620740"/>
            <a:chOff x="957284" y="2488938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: Rounded Corners 9"/>
            <p:cNvSpPr/>
            <p:nvPr/>
          </p:nvSpPr>
          <p:spPr>
            <a:xfrm>
              <a:off x="957284" y="2488938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Rectangle: Rounded Corners 10"/>
            <p:cNvSpPr txBox="1"/>
            <p:nvPr/>
          </p:nvSpPr>
          <p:spPr>
            <a:xfrm>
              <a:off x="977845" y="2509499"/>
              <a:ext cx="3011019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Predict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81925" y="3025913"/>
            <a:ext cx="320691" cy="369332"/>
            <a:chOff x="7256718" y="383503"/>
            <a:chExt cx="320691" cy="369332"/>
          </a:xfrm>
        </p:grpSpPr>
        <p:sp>
          <p:nvSpPr>
            <p:cNvPr id="25" name="Oval 2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1604" y="3817585"/>
            <a:ext cx="320691" cy="369332"/>
            <a:chOff x="7256718" y="383503"/>
            <a:chExt cx="320691" cy="369332"/>
          </a:xfrm>
        </p:grpSpPr>
        <p:sp>
          <p:nvSpPr>
            <p:cNvPr id="29" name="Oval 28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4825" y="4714341"/>
            <a:ext cx="320691" cy="369332"/>
            <a:chOff x="7256718" y="383503"/>
            <a:chExt cx="320691" cy="369332"/>
          </a:xfrm>
        </p:grpSpPr>
        <p:sp>
          <p:nvSpPr>
            <p:cNvPr id="32" name="Oval 31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45517" y="5522899"/>
            <a:ext cx="320691" cy="369332"/>
            <a:chOff x="7256718" y="383503"/>
            <a:chExt cx="320691" cy="369332"/>
          </a:xfrm>
        </p:grpSpPr>
        <p:sp>
          <p:nvSpPr>
            <p:cNvPr id="35" name="Oval 3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41632" y="333020"/>
            <a:ext cx="3201083" cy="535649"/>
            <a:chOff x="4864963" y="346883"/>
            <a:chExt cx="2089892" cy="4334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4864963" y="346883"/>
              <a:ext cx="1986640" cy="4334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19996" y="368531"/>
              <a:ext cx="1834859" cy="373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Remote Client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5601809" y="908877"/>
            <a:ext cx="1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46375" y="908877"/>
            <a:ext cx="0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0790" y="123546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6374" y="123546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5215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233203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3384985" y="341139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4796445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932810" y="342421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319527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507642" y="341139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52592" y="4290398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39818" y="4290398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2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27045" y="4290398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3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9836" y="2067951"/>
            <a:ext cx="6338657" cy="61375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Remote Client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24A3C-CC12-F44F-A620-76B047FFAB9D}"/>
              </a:ext>
            </a:extLst>
          </p:cNvPr>
          <p:cNvGrpSpPr/>
          <p:nvPr/>
        </p:nvGrpSpPr>
        <p:grpSpPr>
          <a:xfrm>
            <a:off x="3056171" y="2715065"/>
            <a:ext cx="5730104" cy="1584803"/>
            <a:chOff x="3056170" y="2383445"/>
            <a:chExt cx="5730104" cy="1916423"/>
          </a:xfrm>
        </p:grpSpPr>
        <p:cxnSp>
          <p:nvCxnSpPr>
            <p:cNvPr id="2" name="Straight Arrow Connector 1"/>
            <p:cNvCxnSpPr>
              <a:cxnSpLocks/>
            </p:cNvCxnSpPr>
            <p:nvPr/>
          </p:nvCxnSpPr>
          <p:spPr>
            <a:xfrm flipH="1">
              <a:off x="3056170" y="2383446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V="1">
              <a:off x="3681316" y="2383446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H="1">
              <a:off x="5619409" y="2383445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6244555" y="2383445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>
              <a:off x="8161128" y="2392917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8786274" y="2392917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C1A0477-4BAB-DE40-857D-2FD2D852A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72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08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49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Orlowski</dc:creator>
  <cp:lastModifiedBy>von Laszewski, Gregor</cp:lastModifiedBy>
  <cp:revision>21</cp:revision>
  <dcterms:created xsi:type="dcterms:W3CDTF">2020-11-23T14:56:14Z</dcterms:created>
  <dcterms:modified xsi:type="dcterms:W3CDTF">2021-02-15T22:36:46Z</dcterms:modified>
</cp:coreProperties>
</file>