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8F2E-3580-F243-88C4-8EDFAB5B3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DA00A-B24E-EE49-8068-065E268A6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E60DF-6ECB-214A-A06E-01E36328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806A-6915-834F-A1B7-D53017C4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D673-39DF-8F42-B33B-714F125D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2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C891-7DB3-F24F-80F1-9CDA62E8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279C-7A90-6347-9609-36956E00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D294-B013-904B-B875-0AD87616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9A86-7FE8-8D46-B9BF-149DCBF5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4AC4-36C2-C14F-AEA0-AE1CC476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81028-0CFD-AB4D-A5E0-26B153359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9C42-79A4-9D49-A239-C54113B4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5682-946D-6C41-A0EA-8ED9D3C0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44E4-9DB2-E246-B6C7-EE317436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9D7F-EE83-7E4A-BF8D-6F991D5D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ACD6-454F-294C-A98C-6C30BB1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5438-9E37-4947-89E7-72B1F18A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7A81-D912-004D-90DD-5589B83E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C297-F9C1-0C4D-A68D-86E64B46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ED5F-BD24-7A47-9FD2-EED6DC81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8245-D3BD-284D-9E6A-3C604DBD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D972-A3AF-6442-8ADE-5134C6EA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70A1-E5F6-0C42-BDD2-CF28BA40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80E3-03FA-7C48-ACF0-72D8F6D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3748-EED3-364E-8E84-273387B2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5C1-0DC4-784A-A26C-B139DB46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27D6-C9C3-0A44-B571-DA965CD4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4135-2FF4-9E44-B928-DE8ECA3A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705FC-DB98-C84A-9952-5FC446D5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5780-4044-794A-A89B-ADF02E2C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C619C-1A70-DE46-817F-4E5AFA56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7FFB-8C0E-DD43-A24D-80761851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96981-A99C-8946-AB2B-62A8FBA8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45A01-9543-E744-BB0E-6CBB33AB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A986B-8E40-F841-84C0-65F9A1051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85165-6E20-1A47-AABB-8D63620D0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1384F-D8C2-9741-8B62-D8BBF9F3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2DF80-140D-424E-9205-6A53B44A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2B6A8-6C11-B54B-BEE6-45158942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2E28-4411-8842-9075-D5E96208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F053A-C4F2-A649-A220-DF507CBB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528FE-3354-3F48-942D-2610B6FF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71E6C-ADB0-0449-8E14-BE4E4E84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5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66046-03F7-C349-8C10-B5AD982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6CF84-800F-4C4B-B541-215BB8C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333E-E51B-CC41-8C92-D8EC1612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7A19-4395-6547-861F-1327E98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2F3-2B4E-7848-9CD0-0956E70A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C849-473F-724C-860C-EC123569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FC02-92AB-7344-B757-765BF58C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5F83-A07F-CC4C-92AE-240804B6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98A34-88B9-D345-A657-AF50C25B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A493-07DF-CB43-9F0C-E07AFD79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48671-22C0-B443-B086-E0AA00E4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1DDE6-0098-6049-99DF-F4BCB8F2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7F38-24EE-8C4A-9F76-5BCDA04B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4A4A-8C5F-354A-8DE6-46C432BE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DBCA-173D-1C43-AB61-D7B9FAB4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A2D1D-D900-0043-B496-05EB8EA3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DC0B-E4F7-2141-A884-05F7CAFB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BBBE-C07D-1143-8E75-BDD366EB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6EA4-1607-E64A-81A5-775F631EAF16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B054-D17E-EC4F-B298-218A79A1E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25FF-F68E-124D-8D8A-0F6307EA3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30D4-D41B-0E49-AC44-566BCA11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ft Arrow 32">
            <a:extLst>
              <a:ext uri="{FF2B5EF4-FFF2-40B4-BE49-F238E27FC236}">
                <a16:creationId xmlns:a16="http://schemas.microsoft.com/office/drawing/2014/main" id="{3A8B8C04-35EB-0B46-9AAC-5C48A1460BAA}"/>
              </a:ext>
            </a:extLst>
          </p:cNvPr>
          <p:cNvSpPr/>
          <p:nvPr/>
        </p:nvSpPr>
        <p:spPr>
          <a:xfrm>
            <a:off x="1151290" y="1911567"/>
            <a:ext cx="393601" cy="59291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FEC72ECC-CD09-2841-B5AA-211640E3B630}"/>
              </a:ext>
            </a:extLst>
          </p:cNvPr>
          <p:cNvSpPr/>
          <p:nvPr/>
        </p:nvSpPr>
        <p:spPr>
          <a:xfrm>
            <a:off x="1142280" y="3160488"/>
            <a:ext cx="8401175" cy="59291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6159A041-BA94-9740-B6FB-13EBE01DDD08}"/>
              </a:ext>
            </a:extLst>
          </p:cNvPr>
          <p:cNvSpPr/>
          <p:nvPr/>
        </p:nvSpPr>
        <p:spPr>
          <a:xfrm rot="5400000">
            <a:off x="9664994" y="2463755"/>
            <a:ext cx="3002694" cy="74424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CF86A638-8E0D-044A-9B52-33F3177F90CA}"/>
              </a:ext>
            </a:extLst>
          </p:cNvPr>
          <p:cNvSpPr/>
          <p:nvPr/>
        </p:nvSpPr>
        <p:spPr>
          <a:xfrm>
            <a:off x="160638" y="407773"/>
            <a:ext cx="9746070" cy="74424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2EAED88-0EE2-E14D-BDE6-EFDCEB901224}"/>
              </a:ext>
            </a:extLst>
          </p:cNvPr>
          <p:cNvSpPr/>
          <p:nvPr/>
        </p:nvSpPr>
        <p:spPr>
          <a:xfrm>
            <a:off x="1505532" y="3806024"/>
            <a:ext cx="1359243" cy="72904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799E1F2-4157-1A4E-8429-171F4C34C12D}"/>
              </a:ext>
            </a:extLst>
          </p:cNvPr>
          <p:cNvSpPr/>
          <p:nvPr/>
        </p:nvSpPr>
        <p:spPr>
          <a:xfrm>
            <a:off x="3244994" y="3806024"/>
            <a:ext cx="1359243" cy="72904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CD63FD0-434C-2641-A0DA-103261B52697}"/>
              </a:ext>
            </a:extLst>
          </p:cNvPr>
          <p:cNvSpPr/>
          <p:nvPr/>
        </p:nvSpPr>
        <p:spPr>
          <a:xfrm>
            <a:off x="4984456" y="3806024"/>
            <a:ext cx="1359243" cy="72904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F18F0B0-189F-F04A-89DC-47F391FAFD39}"/>
              </a:ext>
            </a:extLst>
          </p:cNvPr>
          <p:cNvSpPr/>
          <p:nvPr/>
        </p:nvSpPr>
        <p:spPr>
          <a:xfrm>
            <a:off x="6724560" y="3806024"/>
            <a:ext cx="1359243" cy="72904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8C3CF4A-D737-7446-B7EA-D3CDDBD427AA}"/>
              </a:ext>
            </a:extLst>
          </p:cNvPr>
          <p:cNvSpPr/>
          <p:nvPr/>
        </p:nvSpPr>
        <p:spPr>
          <a:xfrm>
            <a:off x="8547465" y="3750063"/>
            <a:ext cx="1359243" cy="72904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F5F3D45F-2693-0748-A8E7-E6047FB72C1D}"/>
              </a:ext>
            </a:extLst>
          </p:cNvPr>
          <p:cNvSpPr/>
          <p:nvPr/>
        </p:nvSpPr>
        <p:spPr>
          <a:xfrm>
            <a:off x="1627467" y="3081093"/>
            <a:ext cx="1115375" cy="814268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4DD26D23-8384-F94F-ADDE-AAB7EB9A592B}"/>
              </a:ext>
            </a:extLst>
          </p:cNvPr>
          <p:cNvSpPr/>
          <p:nvPr/>
        </p:nvSpPr>
        <p:spPr>
          <a:xfrm>
            <a:off x="3451012" y="3081093"/>
            <a:ext cx="1115375" cy="814268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156EFCB2-073E-AF4F-A483-30AEB2FACDE6}"/>
              </a:ext>
            </a:extLst>
          </p:cNvPr>
          <p:cNvSpPr/>
          <p:nvPr/>
        </p:nvSpPr>
        <p:spPr>
          <a:xfrm>
            <a:off x="5181011" y="3081093"/>
            <a:ext cx="1115375" cy="814268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18816244-BDF0-D847-A6B1-FAEA72AA39F0}"/>
              </a:ext>
            </a:extLst>
          </p:cNvPr>
          <p:cNvSpPr/>
          <p:nvPr/>
        </p:nvSpPr>
        <p:spPr>
          <a:xfrm>
            <a:off x="6869148" y="3081093"/>
            <a:ext cx="1115375" cy="814268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1AA6181C-4A6B-3B44-8953-E17690B4C336}"/>
              </a:ext>
            </a:extLst>
          </p:cNvPr>
          <p:cNvSpPr/>
          <p:nvPr/>
        </p:nvSpPr>
        <p:spPr>
          <a:xfrm>
            <a:off x="8677104" y="3081093"/>
            <a:ext cx="1115375" cy="814268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76C6A1-F7ED-9346-A7EB-F6E21163B57D}"/>
              </a:ext>
            </a:extLst>
          </p:cNvPr>
          <p:cNvSpPr/>
          <p:nvPr/>
        </p:nvSpPr>
        <p:spPr>
          <a:xfrm rot="16200000">
            <a:off x="-517566" y="2770896"/>
            <a:ext cx="2687381" cy="729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Analytics Service Catalogue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755D22-9CCF-3B48-9CC6-F28B10F5B8FA}"/>
              </a:ext>
            </a:extLst>
          </p:cNvPr>
          <p:cNvSpPr/>
          <p:nvPr/>
        </p:nvSpPr>
        <p:spPr>
          <a:xfrm>
            <a:off x="1505533" y="1791729"/>
            <a:ext cx="8401175" cy="729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Analytics REST Service Registry</a:t>
            </a:r>
          </a:p>
        </p:txBody>
      </p:sp>
      <p:pic>
        <p:nvPicPr>
          <p:cNvPr id="18" name="Graphic 17" descr="Users with solid fill">
            <a:extLst>
              <a:ext uri="{FF2B5EF4-FFF2-40B4-BE49-F238E27FC236}">
                <a16:creationId xmlns:a16="http://schemas.microsoft.com/office/drawing/2014/main" id="{C3C1A48C-40C4-A645-A809-4148444B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811" y="280624"/>
            <a:ext cx="914400" cy="914400"/>
          </a:xfrm>
          <a:prstGeom prst="rect">
            <a:avLst/>
          </a:prstGeom>
        </p:spPr>
      </p:pic>
      <p:pic>
        <p:nvPicPr>
          <p:cNvPr id="20" name="Graphic 19" descr="Users outline">
            <a:extLst>
              <a:ext uri="{FF2B5EF4-FFF2-40B4-BE49-F238E27FC236}">
                <a16:creationId xmlns:a16="http://schemas.microsoft.com/office/drawing/2014/main" id="{6B524186-58E9-604C-884B-1AF9C62F4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24" y="29563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F898D7-4A47-5140-A092-D30849B22124}"/>
              </a:ext>
            </a:extLst>
          </p:cNvPr>
          <p:cNvSpPr txBox="1"/>
          <p:nvPr/>
        </p:nvSpPr>
        <p:spPr>
          <a:xfrm>
            <a:off x="252988" y="1210031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FAFB63-2BDD-EC49-BE6F-10E2361CF125}"/>
              </a:ext>
            </a:extLst>
          </p:cNvPr>
          <p:cNvSpPr txBox="1"/>
          <p:nvPr/>
        </p:nvSpPr>
        <p:spPr>
          <a:xfrm>
            <a:off x="9089210" y="568165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05A11-A955-FF40-A58B-C498DB3BCF2D}"/>
              </a:ext>
            </a:extLst>
          </p:cNvPr>
          <p:cNvSpPr txBox="1"/>
          <p:nvPr/>
        </p:nvSpPr>
        <p:spPr>
          <a:xfrm>
            <a:off x="4703991" y="1152018"/>
            <a:ext cx="103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B3984C-F62F-7C4D-BD87-C4D0D1F4C9F4}"/>
              </a:ext>
            </a:extLst>
          </p:cNvPr>
          <p:cNvSpPr/>
          <p:nvPr/>
        </p:nvSpPr>
        <p:spPr>
          <a:xfrm>
            <a:off x="10186081" y="1791729"/>
            <a:ext cx="1987311" cy="729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REST Service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86F6531-F4E0-D74D-AEE3-BFA213B5C2A7}"/>
              </a:ext>
            </a:extLst>
          </p:cNvPr>
          <p:cNvSpPr/>
          <p:nvPr/>
        </p:nvSpPr>
        <p:spPr>
          <a:xfrm>
            <a:off x="10186080" y="2718274"/>
            <a:ext cx="1987311" cy="729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Command Generator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5903323-E4CC-7649-AED4-32FD5AF9313A}"/>
              </a:ext>
            </a:extLst>
          </p:cNvPr>
          <p:cNvSpPr/>
          <p:nvPr/>
        </p:nvSpPr>
        <p:spPr>
          <a:xfrm>
            <a:off x="10186080" y="3644819"/>
            <a:ext cx="1987311" cy="729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Analytics Function</a:t>
            </a:r>
          </a:p>
        </p:txBody>
      </p:sp>
      <p:pic>
        <p:nvPicPr>
          <p:cNvPr id="28" name="Graphic 27" descr="Users with solid fill">
            <a:extLst>
              <a:ext uri="{FF2B5EF4-FFF2-40B4-BE49-F238E27FC236}">
                <a16:creationId xmlns:a16="http://schemas.microsoft.com/office/drawing/2014/main" id="{87BA5B55-A864-5A47-8992-7FCF6FEE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9356" y="29563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FEDF657-0A8D-394C-A377-6470EDC805A6}"/>
              </a:ext>
            </a:extLst>
          </p:cNvPr>
          <p:cNvSpPr txBox="1"/>
          <p:nvPr/>
        </p:nvSpPr>
        <p:spPr>
          <a:xfrm>
            <a:off x="10661523" y="1009132"/>
            <a:ext cx="9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363FE2D5-F16F-2B4E-9EF2-C9F583651238}"/>
              </a:ext>
            </a:extLst>
          </p:cNvPr>
          <p:cNvSpPr/>
          <p:nvPr/>
        </p:nvSpPr>
        <p:spPr>
          <a:xfrm>
            <a:off x="9782720" y="1882770"/>
            <a:ext cx="393601" cy="59291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2021-12-08T14:19:42Z</dcterms:created>
  <dcterms:modified xsi:type="dcterms:W3CDTF">2021-12-08T14:35:42Z</dcterms:modified>
</cp:coreProperties>
</file>