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23"/>
    <p:restoredTop sz="94643"/>
  </p:normalViewPr>
  <p:slideViewPr>
    <p:cSldViewPr snapToGrid="0" snapToObjects="1">
      <p:cViewPr>
        <p:scale>
          <a:sx n="95" d="100"/>
          <a:sy n="95" d="100"/>
        </p:scale>
        <p:origin x="848" y="2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6D50A-EE9B-E542-AF44-A980EF06D8FA}" type="doc">
      <dgm:prSet loTypeId="urn:microsoft.com/office/officeart/2005/8/layout/matrix1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5C3590B-5403-704A-99A2-8D6FE3925F1B}">
      <dgm:prSet phldrT="[Text]"/>
      <dgm:spPr/>
      <dgm:t>
        <a:bodyPr/>
        <a:lstStyle/>
        <a:p>
          <a:r>
            <a:rPr lang="en-US" dirty="0" smtClean="0"/>
            <a:t>Cloudmesh Virtual Cluster</a:t>
          </a:r>
          <a:endParaRPr lang="en-US" dirty="0"/>
        </a:p>
      </dgm:t>
    </dgm:pt>
    <dgm:pt modelId="{785E8BD5-BEDE-384F-8AE2-E3A6DE7D27BD}" type="parTrans" cxnId="{77896D4D-0A31-854E-AE38-195F4A85343A}">
      <dgm:prSet/>
      <dgm:spPr/>
      <dgm:t>
        <a:bodyPr/>
        <a:lstStyle/>
        <a:p>
          <a:endParaRPr lang="en-US"/>
        </a:p>
      </dgm:t>
    </dgm:pt>
    <dgm:pt modelId="{3A5BF6C4-CB6B-DC4E-B329-A03E9D679689}" type="sibTrans" cxnId="{77896D4D-0A31-854E-AE38-195F4A85343A}">
      <dgm:prSet/>
      <dgm:spPr/>
      <dgm:t>
        <a:bodyPr/>
        <a:lstStyle/>
        <a:p>
          <a:endParaRPr lang="en-US"/>
        </a:p>
      </dgm:t>
    </dgm:pt>
    <dgm:pt modelId="{2582DCAD-BFDC-514D-97B0-402CFD942CD3}">
      <dgm:prSet phldrT="[Text]"/>
      <dgm:spPr/>
      <dgm:t>
        <a:bodyPr/>
        <a:lstStyle/>
        <a:p>
          <a:r>
            <a:rPr lang="en-US" dirty="0" smtClean="0"/>
            <a:t>Desktop/Laptop</a:t>
          </a:r>
        </a:p>
        <a:p>
          <a:r>
            <a:rPr lang="en-US" dirty="0" smtClean="0"/>
            <a:t>Local platform</a:t>
          </a:r>
          <a:endParaRPr lang="en-US" dirty="0"/>
        </a:p>
      </dgm:t>
    </dgm:pt>
    <dgm:pt modelId="{B180A343-43D9-0F45-BE76-9CA4057E31FB}" type="parTrans" cxnId="{177DD0D6-A5DE-8D41-9B7E-41C24BC4B597}">
      <dgm:prSet/>
      <dgm:spPr/>
      <dgm:t>
        <a:bodyPr/>
        <a:lstStyle/>
        <a:p>
          <a:endParaRPr lang="en-US"/>
        </a:p>
      </dgm:t>
    </dgm:pt>
    <dgm:pt modelId="{3FD74621-453F-AF4B-8F65-95A8EF77C6DF}" type="sibTrans" cxnId="{177DD0D6-A5DE-8D41-9B7E-41C24BC4B597}">
      <dgm:prSet/>
      <dgm:spPr/>
      <dgm:t>
        <a:bodyPr/>
        <a:lstStyle/>
        <a:p>
          <a:endParaRPr lang="en-US"/>
        </a:p>
      </dgm:t>
    </dgm:pt>
    <dgm:pt modelId="{A9D491DD-1E28-3640-B999-08194E152E0B}">
      <dgm:prSet phldrT="[Text]"/>
      <dgm:spPr/>
      <dgm:t>
        <a:bodyPr/>
        <a:lstStyle/>
        <a:p>
          <a:r>
            <a:rPr lang="en-US" dirty="0" smtClean="0"/>
            <a:t>HPC</a:t>
          </a:r>
        </a:p>
        <a:p>
          <a:r>
            <a:rPr lang="en-US" dirty="0" smtClean="0"/>
            <a:t>Queuing Systems</a:t>
          </a:r>
        </a:p>
        <a:p>
          <a:r>
            <a:rPr lang="en-US" dirty="0" smtClean="0"/>
            <a:t>SLURM, </a:t>
          </a:r>
          <a:r>
            <a:rPr lang="en-US" dirty="0" err="1" smtClean="0"/>
            <a:t>OpenPBS</a:t>
          </a:r>
          <a:r>
            <a:rPr lang="en-US" dirty="0" smtClean="0"/>
            <a:t>, ..</a:t>
          </a:r>
          <a:endParaRPr lang="en-US" dirty="0"/>
        </a:p>
      </dgm:t>
    </dgm:pt>
    <dgm:pt modelId="{254F6CE0-1373-B040-B91F-2FBAA4497E15}" type="parTrans" cxnId="{09AB9C8B-887C-494B-A40D-FAC130B0A489}">
      <dgm:prSet/>
      <dgm:spPr/>
      <dgm:t>
        <a:bodyPr/>
        <a:lstStyle/>
        <a:p>
          <a:endParaRPr lang="en-US"/>
        </a:p>
      </dgm:t>
    </dgm:pt>
    <dgm:pt modelId="{E193B89E-DE20-8041-B3F5-B1ED8AD968D5}" type="sibTrans" cxnId="{09AB9C8B-887C-494B-A40D-FAC130B0A489}">
      <dgm:prSet/>
      <dgm:spPr/>
      <dgm:t>
        <a:bodyPr/>
        <a:lstStyle/>
        <a:p>
          <a:endParaRPr lang="en-US"/>
        </a:p>
      </dgm:t>
    </dgm:pt>
    <dgm:pt modelId="{F8EACAFB-0B91-7A45-A50A-2779585CBCAF}">
      <dgm:prSet phldrT="[Text]"/>
      <dgm:spPr/>
      <dgm:t>
        <a:bodyPr/>
        <a:lstStyle/>
        <a:p>
          <a:r>
            <a:rPr lang="en-US" dirty="0" smtClean="0"/>
            <a:t>Containers</a:t>
          </a:r>
        </a:p>
        <a:p>
          <a:r>
            <a:rPr lang="en-US" dirty="0" smtClean="0"/>
            <a:t>Docker</a:t>
          </a:r>
          <a:endParaRPr lang="en-US" dirty="0" smtClean="0"/>
        </a:p>
      </dgm:t>
    </dgm:pt>
    <dgm:pt modelId="{D2C03D6C-2BE4-A44E-94B7-2934642CB184}" type="parTrans" cxnId="{54D92D52-61F3-9B4E-A115-A63D41B8B09E}">
      <dgm:prSet/>
      <dgm:spPr/>
      <dgm:t>
        <a:bodyPr/>
        <a:lstStyle/>
        <a:p>
          <a:endParaRPr lang="en-US"/>
        </a:p>
      </dgm:t>
    </dgm:pt>
    <dgm:pt modelId="{83BA6770-6BCE-7D43-AAFC-32CCDC702441}" type="sibTrans" cxnId="{54D92D52-61F3-9B4E-A115-A63D41B8B09E}">
      <dgm:prSet/>
      <dgm:spPr/>
      <dgm:t>
        <a:bodyPr/>
        <a:lstStyle/>
        <a:p>
          <a:endParaRPr lang="en-US"/>
        </a:p>
      </dgm:t>
    </dgm:pt>
    <dgm:pt modelId="{B34583A2-4AFA-BB4F-878D-A52C205B5496}">
      <dgm:prSet phldrT="[Text]"/>
      <dgm:spPr/>
      <dgm:t>
        <a:bodyPr/>
        <a:lstStyle/>
        <a:p>
          <a:r>
            <a:rPr lang="en-US" dirty="0" smtClean="0"/>
            <a:t>Cloud IaaS</a:t>
          </a:r>
        </a:p>
        <a:p>
          <a:r>
            <a:rPr lang="en-US" dirty="0" smtClean="0"/>
            <a:t>AWS, Azure, </a:t>
          </a:r>
          <a:r>
            <a:rPr lang="en-US" dirty="0" err="1" smtClean="0"/>
            <a:t>Openstack</a:t>
          </a:r>
          <a:endParaRPr lang="en-US" dirty="0" smtClean="0"/>
        </a:p>
        <a:p>
          <a:endParaRPr lang="en-US" dirty="0"/>
        </a:p>
      </dgm:t>
    </dgm:pt>
    <dgm:pt modelId="{FBDAF3AB-6D87-EE4B-867C-33A8F6B10EAC}" type="parTrans" cxnId="{3117D241-ED52-8643-A35C-3063B9C09DD8}">
      <dgm:prSet/>
      <dgm:spPr/>
      <dgm:t>
        <a:bodyPr/>
        <a:lstStyle/>
        <a:p>
          <a:endParaRPr lang="en-US"/>
        </a:p>
      </dgm:t>
    </dgm:pt>
    <dgm:pt modelId="{8B58E5CD-D110-C746-9A6B-5BFD4086447B}" type="sibTrans" cxnId="{3117D241-ED52-8643-A35C-3063B9C09DD8}">
      <dgm:prSet/>
      <dgm:spPr/>
      <dgm:t>
        <a:bodyPr/>
        <a:lstStyle/>
        <a:p>
          <a:endParaRPr lang="en-US"/>
        </a:p>
      </dgm:t>
    </dgm:pt>
    <dgm:pt modelId="{7F7E941D-EB86-154B-BBAA-550CFB0F5A76}" type="pres">
      <dgm:prSet presAssocID="{D796D50A-EE9B-E542-AF44-A980EF06D8F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D2793-E77B-DD43-BDCD-FA539CF19F59}" type="pres">
      <dgm:prSet presAssocID="{D796D50A-EE9B-E542-AF44-A980EF06D8FA}" presName="matrix" presStyleCnt="0"/>
      <dgm:spPr/>
    </dgm:pt>
    <dgm:pt modelId="{A48BB6C2-F2FF-6746-933B-6D67287DC254}" type="pres">
      <dgm:prSet presAssocID="{D796D50A-EE9B-E542-AF44-A980EF06D8FA}" presName="tile1" presStyleLbl="node1" presStyleIdx="0" presStyleCnt="4"/>
      <dgm:spPr/>
      <dgm:t>
        <a:bodyPr/>
        <a:lstStyle/>
        <a:p>
          <a:endParaRPr lang="en-US"/>
        </a:p>
      </dgm:t>
    </dgm:pt>
    <dgm:pt modelId="{64F4DB80-B9C6-8C4A-BA82-2365687356B4}" type="pres">
      <dgm:prSet presAssocID="{D796D50A-EE9B-E542-AF44-A980EF06D8F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D562C-2DF9-9D41-8974-0CAC79200235}" type="pres">
      <dgm:prSet presAssocID="{D796D50A-EE9B-E542-AF44-A980EF06D8FA}" presName="tile2" presStyleLbl="node1" presStyleIdx="1" presStyleCnt="4"/>
      <dgm:spPr/>
      <dgm:t>
        <a:bodyPr/>
        <a:lstStyle/>
        <a:p>
          <a:endParaRPr lang="en-US"/>
        </a:p>
      </dgm:t>
    </dgm:pt>
    <dgm:pt modelId="{DC7ECD7E-CDFF-634E-90BD-385CCCDCC19E}" type="pres">
      <dgm:prSet presAssocID="{D796D50A-EE9B-E542-AF44-A980EF06D8F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68D57-548B-0342-AC8F-71E3CAC351D7}" type="pres">
      <dgm:prSet presAssocID="{D796D50A-EE9B-E542-AF44-A980EF06D8FA}" presName="tile3" presStyleLbl="node1" presStyleIdx="2" presStyleCnt="4"/>
      <dgm:spPr/>
      <dgm:t>
        <a:bodyPr/>
        <a:lstStyle/>
        <a:p>
          <a:endParaRPr lang="en-US"/>
        </a:p>
      </dgm:t>
    </dgm:pt>
    <dgm:pt modelId="{7BA03B21-9359-A04A-994E-AB273F01C8EC}" type="pres">
      <dgm:prSet presAssocID="{D796D50A-EE9B-E542-AF44-A980EF06D8F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37E11-C4C0-6849-AB6C-90004F73F185}" type="pres">
      <dgm:prSet presAssocID="{D796D50A-EE9B-E542-AF44-A980EF06D8FA}" presName="tile4" presStyleLbl="node1" presStyleIdx="3" presStyleCnt="4"/>
      <dgm:spPr/>
      <dgm:t>
        <a:bodyPr/>
        <a:lstStyle/>
        <a:p>
          <a:endParaRPr lang="en-US"/>
        </a:p>
      </dgm:t>
    </dgm:pt>
    <dgm:pt modelId="{995156DA-A9A7-5E4E-B5DE-8AED564FD2AB}" type="pres">
      <dgm:prSet presAssocID="{D796D50A-EE9B-E542-AF44-A980EF06D8F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D5450-B8F6-5842-9770-0EDFAF296684}" type="pres">
      <dgm:prSet presAssocID="{D796D50A-EE9B-E542-AF44-A980EF06D8F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F443350-6257-4D47-8AAC-F5FF4AF5EE66}" type="presOf" srcId="{F8EACAFB-0B91-7A45-A50A-2779585CBCAF}" destId="{7BA03B21-9359-A04A-994E-AB273F01C8EC}" srcOrd="1" destOrd="0" presId="urn:microsoft.com/office/officeart/2005/8/layout/matrix1"/>
    <dgm:cxn modelId="{3753D3E8-93C3-7B47-9875-315CBD2847D4}" type="presOf" srcId="{B34583A2-4AFA-BB4F-878D-A52C205B5496}" destId="{995156DA-A9A7-5E4E-B5DE-8AED564FD2AB}" srcOrd="1" destOrd="0" presId="urn:microsoft.com/office/officeart/2005/8/layout/matrix1"/>
    <dgm:cxn modelId="{12FB5CBC-1553-C745-9F26-9AE3BF7C8EE2}" type="presOf" srcId="{B34583A2-4AFA-BB4F-878D-A52C205B5496}" destId="{3B437E11-C4C0-6849-AB6C-90004F73F185}" srcOrd="0" destOrd="0" presId="urn:microsoft.com/office/officeart/2005/8/layout/matrix1"/>
    <dgm:cxn modelId="{90187C15-CAD6-904D-8B97-C9DB3D6CEED4}" type="presOf" srcId="{2582DCAD-BFDC-514D-97B0-402CFD942CD3}" destId="{64F4DB80-B9C6-8C4A-BA82-2365687356B4}" srcOrd="1" destOrd="0" presId="urn:microsoft.com/office/officeart/2005/8/layout/matrix1"/>
    <dgm:cxn modelId="{09AB9C8B-887C-494B-A40D-FAC130B0A489}" srcId="{A5C3590B-5403-704A-99A2-8D6FE3925F1B}" destId="{A9D491DD-1E28-3640-B999-08194E152E0B}" srcOrd="1" destOrd="0" parTransId="{254F6CE0-1373-B040-B91F-2FBAA4497E15}" sibTransId="{E193B89E-DE20-8041-B3F5-B1ED8AD968D5}"/>
    <dgm:cxn modelId="{81867B41-2CB3-DD49-8CBC-821EE27F1EAA}" type="presOf" srcId="{F8EACAFB-0B91-7A45-A50A-2779585CBCAF}" destId="{A4668D57-548B-0342-AC8F-71E3CAC351D7}" srcOrd="0" destOrd="0" presId="urn:microsoft.com/office/officeart/2005/8/layout/matrix1"/>
    <dgm:cxn modelId="{3D119A8C-A70F-BF4F-AA07-BA7C61F91DAA}" type="presOf" srcId="{2582DCAD-BFDC-514D-97B0-402CFD942CD3}" destId="{A48BB6C2-F2FF-6746-933B-6D67287DC254}" srcOrd="0" destOrd="0" presId="urn:microsoft.com/office/officeart/2005/8/layout/matrix1"/>
    <dgm:cxn modelId="{77896D4D-0A31-854E-AE38-195F4A85343A}" srcId="{D796D50A-EE9B-E542-AF44-A980EF06D8FA}" destId="{A5C3590B-5403-704A-99A2-8D6FE3925F1B}" srcOrd="0" destOrd="0" parTransId="{785E8BD5-BEDE-384F-8AE2-E3A6DE7D27BD}" sibTransId="{3A5BF6C4-CB6B-DC4E-B329-A03E9D679689}"/>
    <dgm:cxn modelId="{54D92D52-61F3-9B4E-A115-A63D41B8B09E}" srcId="{A5C3590B-5403-704A-99A2-8D6FE3925F1B}" destId="{F8EACAFB-0B91-7A45-A50A-2779585CBCAF}" srcOrd="2" destOrd="0" parTransId="{D2C03D6C-2BE4-A44E-94B7-2934642CB184}" sibTransId="{83BA6770-6BCE-7D43-AAFC-32CCDC702441}"/>
    <dgm:cxn modelId="{53739D1D-9F59-AC45-B2EA-2DE899C41327}" type="presOf" srcId="{A5C3590B-5403-704A-99A2-8D6FE3925F1B}" destId="{352D5450-B8F6-5842-9770-0EDFAF296684}" srcOrd="0" destOrd="0" presId="urn:microsoft.com/office/officeart/2005/8/layout/matrix1"/>
    <dgm:cxn modelId="{177DD0D6-A5DE-8D41-9B7E-41C24BC4B597}" srcId="{A5C3590B-5403-704A-99A2-8D6FE3925F1B}" destId="{2582DCAD-BFDC-514D-97B0-402CFD942CD3}" srcOrd="0" destOrd="0" parTransId="{B180A343-43D9-0F45-BE76-9CA4057E31FB}" sibTransId="{3FD74621-453F-AF4B-8F65-95A8EF77C6DF}"/>
    <dgm:cxn modelId="{A89E04BF-59E4-5A4F-860A-A802678CA992}" type="presOf" srcId="{A9D491DD-1E28-3640-B999-08194E152E0B}" destId="{DC7ECD7E-CDFF-634E-90BD-385CCCDCC19E}" srcOrd="1" destOrd="0" presId="urn:microsoft.com/office/officeart/2005/8/layout/matrix1"/>
    <dgm:cxn modelId="{3117D241-ED52-8643-A35C-3063B9C09DD8}" srcId="{A5C3590B-5403-704A-99A2-8D6FE3925F1B}" destId="{B34583A2-4AFA-BB4F-878D-A52C205B5496}" srcOrd="3" destOrd="0" parTransId="{FBDAF3AB-6D87-EE4B-867C-33A8F6B10EAC}" sibTransId="{8B58E5CD-D110-C746-9A6B-5BFD4086447B}"/>
    <dgm:cxn modelId="{6264AAA1-72DC-4A44-952B-5B175B011469}" type="presOf" srcId="{A9D491DD-1E28-3640-B999-08194E152E0B}" destId="{058D562C-2DF9-9D41-8974-0CAC79200235}" srcOrd="0" destOrd="0" presId="urn:microsoft.com/office/officeart/2005/8/layout/matrix1"/>
    <dgm:cxn modelId="{4D7F77D8-38F5-0948-B52B-1F0A9F20C37A}" type="presOf" srcId="{D796D50A-EE9B-E542-AF44-A980EF06D8FA}" destId="{7F7E941D-EB86-154B-BBAA-550CFB0F5A76}" srcOrd="0" destOrd="0" presId="urn:microsoft.com/office/officeart/2005/8/layout/matrix1"/>
    <dgm:cxn modelId="{2AF4E2CA-459B-C04D-B09E-A9FA93616242}" type="presParOf" srcId="{7F7E941D-EB86-154B-BBAA-550CFB0F5A76}" destId="{DFAD2793-E77B-DD43-BDCD-FA539CF19F59}" srcOrd="0" destOrd="0" presId="urn:microsoft.com/office/officeart/2005/8/layout/matrix1"/>
    <dgm:cxn modelId="{1088A6D0-C0C6-CA46-8ECE-6A42E183DC8C}" type="presParOf" srcId="{DFAD2793-E77B-DD43-BDCD-FA539CF19F59}" destId="{A48BB6C2-F2FF-6746-933B-6D67287DC254}" srcOrd="0" destOrd="0" presId="urn:microsoft.com/office/officeart/2005/8/layout/matrix1"/>
    <dgm:cxn modelId="{CB4E21D2-F047-2746-A9E6-2E1293909665}" type="presParOf" srcId="{DFAD2793-E77B-DD43-BDCD-FA539CF19F59}" destId="{64F4DB80-B9C6-8C4A-BA82-2365687356B4}" srcOrd="1" destOrd="0" presId="urn:microsoft.com/office/officeart/2005/8/layout/matrix1"/>
    <dgm:cxn modelId="{4092F609-D020-A147-966A-154BC54DE236}" type="presParOf" srcId="{DFAD2793-E77B-DD43-BDCD-FA539CF19F59}" destId="{058D562C-2DF9-9D41-8974-0CAC79200235}" srcOrd="2" destOrd="0" presId="urn:microsoft.com/office/officeart/2005/8/layout/matrix1"/>
    <dgm:cxn modelId="{AA8149F8-A245-1D40-99AE-0C25989C3159}" type="presParOf" srcId="{DFAD2793-E77B-DD43-BDCD-FA539CF19F59}" destId="{DC7ECD7E-CDFF-634E-90BD-385CCCDCC19E}" srcOrd="3" destOrd="0" presId="urn:microsoft.com/office/officeart/2005/8/layout/matrix1"/>
    <dgm:cxn modelId="{9E8A8EA7-8E5B-5848-8061-FA06EF236305}" type="presParOf" srcId="{DFAD2793-E77B-DD43-BDCD-FA539CF19F59}" destId="{A4668D57-548B-0342-AC8F-71E3CAC351D7}" srcOrd="4" destOrd="0" presId="urn:microsoft.com/office/officeart/2005/8/layout/matrix1"/>
    <dgm:cxn modelId="{61F20ABA-EA21-2C44-9072-ECA57F906DC4}" type="presParOf" srcId="{DFAD2793-E77B-DD43-BDCD-FA539CF19F59}" destId="{7BA03B21-9359-A04A-994E-AB273F01C8EC}" srcOrd="5" destOrd="0" presId="urn:microsoft.com/office/officeart/2005/8/layout/matrix1"/>
    <dgm:cxn modelId="{17544B45-48BB-1E4B-BEC5-6046105BCE2C}" type="presParOf" srcId="{DFAD2793-E77B-DD43-BDCD-FA539CF19F59}" destId="{3B437E11-C4C0-6849-AB6C-90004F73F185}" srcOrd="6" destOrd="0" presId="urn:microsoft.com/office/officeart/2005/8/layout/matrix1"/>
    <dgm:cxn modelId="{D7D83993-A03D-1741-8441-62C1AE7DC206}" type="presParOf" srcId="{DFAD2793-E77B-DD43-BDCD-FA539CF19F59}" destId="{995156DA-A9A7-5E4E-B5DE-8AED564FD2AB}" srcOrd="7" destOrd="0" presId="urn:microsoft.com/office/officeart/2005/8/layout/matrix1"/>
    <dgm:cxn modelId="{3874C130-4444-0D42-933B-07CE39066004}" type="presParOf" srcId="{7F7E941D-EB86-154B-BBAA-550CFB0F5A76}" destId="{352D5450-B8F6-5842-9770-0EDFAF29668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BB6C2-F2FF-6746-933B-6D67287DC254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Desktop/Laptop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Local platform</a:t>
          </a:r>
          <a:endParaRPr lang="en-US" sz="2100" kern="1200" dirty="0"/>
        </a:p>
      </dsp:txBody>
      <dsp:txXfrm rot="5400000">
        <a:off x="0" y="0"/>
        <a:ext cx="3048000" cy="1524000"/>
      </dsp:txXfrm>
    </dsp:sp>
    <dsp:sp modelId="{058D562C-2DF9-9D41-8974-0CAC79200235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HPC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Queuing Systems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SLURM, </a:t>
          </a:r>
          <a:r>
            <a:rPr lang="en-US" sz="2100" kern="1200" dirty="0" err="1" smtClean="0"/>
            <a:t>OpenPBS</a:t>
          </a:r>
          <a:r>
            <a:rPr lang="en-US" sz="2100" kern="1200" dirty="0" smtClean="0"/>
            <a:t>, ..</a:t>
          </a:r>
          <a:endParaRPr lang="en-US" sz="2100" kern="1200" dirty="0"/>
        </a:p>
      </dsp:txBody>
      <dsp:txXfrm>
        <a:off x="3048000" y="0"/>
        <a:ext cx="3048000" cy="1524000"/>
      </dsp:txXfrm>
    </dsp:sp>
    <dsp:sp modelId="{A4668D57-548B-0342-AC8F-71E3CAC351D7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Containers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Docker</a:t>
          </a:r>
          <a:endParaRPr lang="en-US" sz="2100" kern="1200" dirty="0" smtClean="0"/>
        </a:p>
      </dsp:txBody>
      <dsp:txXfrm rot="10800000">
        <a:off x="0" y="2539999"/>
        <a:ext cx="3048000" cy="1524000"/>
      </dsp:txXfrm>
    </dsp:sp>
    <dsp:sp modelId="{3B437E11-C4C0-6849-AB6C-90004F73F185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Cloud IaaS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AWS, Azure, </a:t>
          </a:r>
          <a:r>
            <a:rPr lang="en-US" sz="2100" kern="1200" dirty="0" err="1" smtClean="0"/>
            <a:t>Openstack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-5400000">
        <a:off x="3048000" y="2539999"/>
        <a:ext cx="3048000" cy="1524000"/>
      </dsp:txXfrm>
    </dsp:sp>
    <dsp:sp modelId="{352D5450-B8F6-5842-9770-0EDFAF29668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Cloudmesh Virtual Cluster</a:t>
          </a:r>
          <a:endParaRPr lang="en-US" sz="2100" kern="1200" dirty="0"/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274B-0DA9-D741-92E0-EB898D310A8F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60808-FCA5-5A41-A5E1-082867D3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7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60808-FCA5-5A41-A5E1-082867D32E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C2F9-0392-494B-9744-3F7A90B25651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0279-4A1A-8541-B788-C6D87D92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9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C2F9-0392-494B-9744-3F7A90B25651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0279-4A1A-8541-B788-C6D87D92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C2F9-0392-494B-9744-3F7A90B25651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0279-4A1A-8541-B788-C6D87D92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C2F9-0392-494B-9744-3F7A90B25651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0279-4A1A-8541-B788-C6D87D92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C2F9-0392-494B-9744-3F7A90B25651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0279-4A1A-8541-B788-C6D87D92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4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C2F9-0392-494B-9744-3F7A90B25651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0279-4A1A-8541-B788-C6D87D92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C2F9-0392-494B-9744-3F7A90B25651}" type="datetimeFigureOut">
              <a:rPr lang="en-US" smtClean="0"/>
              <a:t>9/23/16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0279-4A1A-8541-B788-C6D87D92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C2F9-0392-494B-9744-3F7A90B25651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0279-4A1A-8541-B788-C6D87D92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C2F9-0392-494B-9744-3F7A90B25651}" type="datetimeFigureOut">
              <a:rPr lang="en-US" smtClean="0"/>
              <a:t>9/23/16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0279-4A1A-8541-B788-C6D87D92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C2F9-0392-494B-9744-3F7A90B25651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0279-4A1A-8541-B788-C6D87D92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C2F9-0392-494B-9744-3F7A90B25651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0279-4A1A-8541-B788-C6D87D92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4C2F9-0392-494B-9744-3F7A90B25651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0279-4A1A-8541-B788-C6D87D92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559010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42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eft-Right Arrow 162"/>
          <p:cNvSpPr/>
          <p:nvPr/>
        </p:nvSpPr>
        <p:spPr>
          <a:xfrm rot="3048954">
            <a:off x="2487227" y="5492117"/>
            <a:ext cx="1682125" cy="551329"/>
          </a:xfrm>
          <a:prstGeom prst="left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759282" y="89064"/>
            <a:ext cx="1609103" cy="1236998"/>
            <a:chOff x="1335398" y="3360134"/>
            <a:chExt cx="1609103" cy="123699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398" y="3360134"/>
              <a:ext cx="1609103" cy="1236998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92523" y="3688618"/>
              <a:ext cx="894851" cy="292230"/>
            </a:xfrm>
            <a:prstGeom prst="rect">
              <a:avLst/>
            </a:prstGeom>
            <a:effectLst/>
          </p:spPr>
        </p:pic>
      </p:grpSp>
      <p:sp>
        <p:nvSpPr>
          <p:cNvPr id="128" name="Rounded Rectangle 127"/>
          <p:cNvSpPr/>
          <p:nvPr/>
        </p:nvSpPr>
        <p:spPr>
          <a:xfrm>
            <a:off x="66446" y="3076889"/>
            <a:ext cx="3382733" cy="3847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Cluster API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6446" y="1375545"/>
            <a:ext cx="3154137" cy="4242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Cluster Client and Shell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08940" y="2001159"/>
            <a:ext cx="190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nodes, power on/off,</a:t>
            </a:r>
          </a:p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4016829" y="417504"/>
            <a:ext cx="4234542" cy="3240096"/>
          </a:xfrm>
          <a:prstGeom prst="roundRect">
            <a:avLst>
              <a:gd name="adj" fmla="val 2892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Cluster Nucleus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 rot="16200000">
            <a:off x="3537584" y="1872137"/>
            <a:ext cx="2329544" cy="8788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 rot="16200000">
            <a:off x="4502697" y="1863612"/>
            <a:ext cx="2329544" cy="8788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 rot="16200000">
            <a:off x="5467810" y="1855087"/>
            <a:ext cx="2329544" cy="8788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 rot="16200000">
            <a:off x="6452325" y="1863612"/>
            <a:ext cx="2329544" cy="8788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016829" y="3699040"/>
            <a:ext cx="4234542" cy="5706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Rocks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702356" y="3476330"/>
            <a:ext cx="10886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695368" y="3476330"/>
            <a:ext cx="10886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6632582" y="3463897"/>
            <a:ext cx="10886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599833" y="3485668"/>
            <a:ext cx="10886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8" idx="2"/>
            <a:endCxn id="131" idx="0"/>
          </p:cNvCxnSpPr>
          <p:nvPr/>
        </p:nvCxnSpPr>
        <p:spPr>
          <a:xfrm rot="5400000" flipH="1" flipV="1">
            <a:off x="2423880" y="-248564"/>
            <a:ext cx="3044152" cy="4376287"/>
          </a:xfrm>
          <a:prstGeom prst="bentConnector5">
            <a:avLst>
              <a:gd name="adj1" fmla="val -7509"/>
              <a:gd name="adj2" fmla="val 41154"/>
              <a:gd name="adj3" fmla="val 10750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895589" y="1821860"/>
            <a:ext cx="11097" cy="12782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loud 125"/>
          <p:cNvSpPr/>
          <p:nvPr/>
        </p:nvSpPr>
        <p:spPr>
          <a:xfrm>
            <a:off x="325435" y="2126054"/>
            <a:ext cx="1091289" cy="646641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0" y="4683808"/>
            <a:ext cx="9144000" cy="1923821"/>
            <a:chOff x="0" y="4683808"/>
            <a:chExt cx="9144000" cy="1923821"/>
          </a:xfrm>
        </p:grpSpPr>
        <p:sp>
          <p:nvSpPr>
            <p:cNvPr id="51" name="Rounded Rectangle 50"/>
            <p:cNvSpPr/>
            <p:nvPr/>
          </p:nvSpPr>
          <p:spPr>
            <a:xfrm>
              <a:off x="142650" y="5337381"/>
              <a:ext cx="2049236" cy="87884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Persistent Virtual Frontend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68183" y="4889904"/>
              <a:ext cx="1562101" cy="65742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Virtual computer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6" name="Magnetic Disk 105"/>
            <p:cNvSpPr/>
            <p:nvPr/>
          </p:nvSpPr>
          <p:spPr>
            <a:xfrm>
              <a:off x="6007327" y="4889904"/>
              <a:ext cx="1061358" cy="657423"/>
            </a:xfrm>
            <a:prstGeom prst="flowChartMagneticDisk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4630284" y="5218616"/>
              <a:ext cx="13770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ounded Rectangle 108"/>
            <p:cNvSpPr/>
            <p:nvPr/>
          </p:nvSpPr>
          <p:spPr>
            <a:xfrm>
              <a:off x="3220583" y="5042304"/>
              <a:ext cx="1562101" cy="65742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Virtual computer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Magnetic Disk 109"/>
            <p:cNvSpPr/>
            <p:nvPr/>
          </p:nvSpPr>
          <p:spPr>
            <a:xfrm>
              <a:off x="6159727" y="5042304"/>
              <a:ext cx="1061358" cy="657423"/>
            </a:xfrm>
            <a:prstGeom prst="flowChartMagneticDisk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4782684" y="5371016"/>
              <a:ext cx="13770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/>
            <p:cNvSpPr/>
            <p:nvPr/>
          </p:nvSpPr>
          <p:spPr>
            <a:xfrm>
              <a:off x="3372983" y="5194704"/>
              <a:ext cx="1562101" cy="65742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Virtual computer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3" name="Magnetic Disk 112"/>
            <p:cNvSpPr/>
            <p:nvPr/>
          </p:nvSpPr>
          <p:spPr>
            <a:xfrm>
              <a:off x="6312127" y="5194704"/>
              <a:ext cx="1061358" cy="657423"/>
            </a:xfrm>
            <a:prstGeom prst="flowChartMagneticDisk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4935084" y="5523416"/>
              <a:ext cx="13770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ounded Rectangle 114"/>
            <p:cNvSpPr/>
            <p:nvPr/>
          </p:nvSpPr>
          <p:spPr>
            <a:xfrm>
              <a:off x="3525383" y="5347104"/>
              <a:ext cx="1562101" cy="65742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Virtual computer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6" name="Magnetic Disk 115"/>
            <p:cNvSpPr/>
            <p:nvPr/>
          </p:nvSpPr>
          <p:spPr>
            <a:xfrm>
              <a:off x="6464527" y="5347104"/>
              <a:ext cx="1061358" cy="657423"/>
            </a:xfrm>
            <a:prstGeom prst="flowChartMagneticDisk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Disk Images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5087484" y="5675816"/>
              <a:ext cx="13770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1" idx="3"/>
              <a:endCxn id="105" idx="1"/>
            </p:cNvCxnSpPr>
            <p:nvPr/>
          </p:nvCxnSpPr>
          <p:spPr>
            <a:xfrm flipV="1">
              <a:off x="2191886" y="5218616"/>
              <a:ext cx="876297" cy="5581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109" idx="1"/>
            </p:cNvCxnSpPr>
            <p:nvPr/>
          </p:nvCxnSpPr>
          <p:spPr>
            <a:xfrm flipV="1">
              <a:off x="2170117" y="5371016"/>
              <a:ext cx="1050466" cy="3967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1" idx="3"/>
              <a:endCxn id="112" idx="1"/>
            </p:cNvCxnSpPr>
            <p:nvPr/>
          </p:nvCxnSpPr>
          <p:spPr>
            <a:xfrm flipV="1">
              <a:off x="2191886" y="5523416"/>
              <a:ext cx="1181097" cy="2533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1" idx="3"/>
              <a:endCxn id="115" idx="1"/>
            </p:cNvCxnSpPr>
            <p:nvPr/>
          </p:nvCxnSpPr>
          <p:spPr>
            <a:xfrm flipV="1">
              <a:off x="2191886" y="5675816"/>
              <a:ext cx="1333497" cy="1009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Magnetic Disk 121"/>
            <p:cNvSpPr/>
            <p:nvPr/>
          </p:nvSpPr>
          <p:spPr>
            <a:xfrm>
              <a:off x="7678285" y="5168997"/>
              <a:ext cx="1061358" cy="657423"/>
            </a:xfrm>
            <a:prstGeom prst="flowChartMagneticDisk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Magnetic Disk 120"/>
            <p:cNvSpPr/>
            <p:nvPr/>
          </p:nvSpPr>
          <p:spPr>
            <a:xfrm>
              <a:off x="7915049" y="5371015"/>
              <a:ext cx="1061358" cy="657423"/>
            </a:xfrm>
            <a:prstGeom prst="flowChartMagneticDisk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121077" y="6124966"/>
              <a:ext cx="1022923" cy="37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Idle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094028" y="5801801"/>
              <a:ext cx="1709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Attached </a:t>
              </a:r>
              <a:r>
                <a:rPr lang="en-US" dirty="0" smtClean="0"/>
                <a:t>&amp; Synchronized</a:t>
              </a:r>
              <a:endParaRPr lang="en-US" dirty="0"/>
            </a:p>
          </p:txBody>
        </p:sp>
        <p:sp>
          <p:nvSpPr>
            <p:cNvPr id="160" name="Frame 159"/>
            <p:cNvSpPr/>
            <p:nvPr/>
          </p:nvSpPr>
          <p:spPr>
            <a:xfrm>
              <a:off x="0" y="4683808"/>
              <a:ext cx="9144000" cy="1923821"/>
            </a:xfrm>
            <a:prstGeom prst="frame">
              <a:avLst>
                <a:gd name="adj1" fmla="val 27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2" name="Curved Left Arrow 161"/>
          <p:cNvSpPr/>
          <p:nvPr/>
        </p:nvSpPr>
        <p:spPr>
          <a:xfrm>
            <a:off x="8270907" y="2126054"/>
            <a:ext cx="699247" cy="28619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515661" y="599852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7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68</Words>
  <Application>Microsoft Macintosh PowerPoint</Application>
  <PresentationFormat>On-screen Show (4:3)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7</cp:revision>
  <dcterms:created xsi:type="dcterms:W3CDTF">2016-09-23T15:59:25Z</dcterms:created>
  <dcterms:modified xsi:type="dcterms:W3CDTF">2016-09-23T16:53:38Z</dcterms:modified>
</cp:coreProperties>
</file>