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86343-5C47-7246-A120-B94331B362BD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 phldr="1"/>
      <dgm:spPr/>
    </dgm:pt>
    <dgm:pt modelId="{C84FC734-A6E2-5749-8635-BF83D04E3F12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Development</a:t>
          </a:r>
          <a:endParaRPr lang="en-US" sz="3200" i="1" dirty="0">
            <a:latin typeface="Helvetica"/>
            <a:cs typeface="Helvetica"/>
          </a:endParaRPr>
        </a:p>
      </dgm:t>
    </dgm:pt>
    <dgm:pt modelId="{B3D29EF8-C102-A646-BD97-1D65E876C034}" type="parTrans" cxnId="{56B7F2F3-1FCA-EA4F-893F-FFC7D713E26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6472AA7-1FD2-C249-8E74-C7DD4A0F53BE}" type="sibTrans" cxnId="{56B7F2F3-1FCA-EA4F-893F-FFC7D713E26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7F77755C-F0FD-F848-ABF7-B68232C37EE0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Quality Assurance</a:t>
          </a:r>
          <a:endParaRPr lang="en-US" sz="3200" i="1" dirty="0">
            <a:latin typeface="Helvetica"/>
            <a:cs typeface="Helvetica"/>
          </a:endParaRPr>
        </a:p>
      </dgm:t>
    </dgm:pt>
    <dgm:pt modelId="{7285DB8C-E360-284F-8E17-4D342C5EB284}" type="parTrans" cxnId="{9FB71320-81BC-6E4B-83BC-2C0CA43EB5D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30BF8400-4CD3-F145-8A0D-5E848C746114}" type="sibTrans" cxnId="{9FB71320-81BC-6E4B-83BC-2C0CA43EB5D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40024C1-00F0-BA4C-ABA1-89CC0D9B06E9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Operations</a:t>
          </a:r>
          <a:endParaRPr lang="en-US" sz="3200" i="1" dirty="0">
            <a:latin typeface="Helvetica"/>
            <a:cs typeface="Helvetica"/>
          </a:endParaRPr>
        </a:p>
      </dgm:t>
    </dgm:pt>
    <dgm:pt modelId="{9089F11C-64D0-8941-B898-98D177ACFA1F}" type="parTrans" cxnId="{E99C5949-CC7E-A24F-8163-78E30E20D63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9BDBE37-6588-A44E-9E10-802600D91AB1}" type="sibTrans" cxnId="{E99C5949-CC7E-A24F-8163-78E30E20D63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614BF751-4353-A040-8851-30222514E4B1}" type="pres">
      <dgm:prSet presAssocID="{C4386343-5C47-7246-A120-B94331B362BD}" presName="compositeShape" presStyleCnt="0">
        <dgm:presLayoutVars>
          <dgm:chMax val="7"/>
          <dgm:dir/>
          <dgm:resizeHandles val="exact"/>
        </dgm:presLayoutVars>
      </dgm:prSet>
      <dgm:spPr/>
    </dgm:pt>
    <dgm:pt modelId="{2A4EFB8E-404C-2044-B9B2-5727A6D6C444}" type="pres">
      <dgm:prSet presAssocID="{C84FC734-A6E2-5749-8635-BF83D04E3F12}" presName="circ1" presStyleLbl="vennNode1" presStyleIdx="0" presStyleCnt="3" custScaleX="132876" custScaleY="134378"/>
      <dgm:spPr/>
      <dgm:t>
        <a:bodyPr/>
        <a:lstStyle/>
        <a:p>
          <a:endParaRPr lang="en-US"/>
        </a:p>
      </dgm:t>
    </dgm:pt>
    <dgm:pt modelId="{C6DA9E6D-F0E8-8F4F-8970-A34A176155E0}" type="pres">
      <dgm:prSet presAssocID="{C84FC734-A6E2-5749-8635-BF83D04E3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3B3B6D-D8C6-F345-A5C1-28C0A6AE7F3F}" type="pres">
      <dgm:prSet presAssocID="{7F77755C-F0FD-F848-ABF7-B68232C37EE0}" presName="circ2" presStyleLbl="vennNode1" presStyleIdx="1" presStyleCnt="3" custScaleX="132876" custScaleY="134378"/>
      <dgm:spPr/>
      <dgm:t>
        <a:bodyPr/>
        <a:lstStyle/>
        <a:p>
          <a:endParaRPr lang="en-US"/>
        </a:p>
      </dgm:t>
    </dgm:pt>
    <dgm:pt modelId="{85866C8A-15CC-9745-8834-8A9285EECD22}" type="pres">
      <dgm:prSet presAssocID="{7F77755C-F0FD-F848-ABF7-B68232C37EE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57634-E951-E04A-9246-FCD7F7807AB7}" type="pres">
      <dgm:prSet presAssocID="{A40024C1-00F0-BA4C-ABA1-89CC0D9B06E9}" presName="circ3" presStyleLbl="vennNode1" presStyleIdx="2" presStyleCnt="3" custScaleX="132876" custScaleY="134378"/>
      <dgm:spPr/>
    </dgm:pt>
    <dgm:pt modelId="{A610140F-0E16-4342-A5A8-6C54F503E54B}" type="pres">
      <dgm:prSet presAssocID="{A40024C1-00F0-BA4C-ABA1-89CC0D9B06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FB71320-81BC-6E4B-83BC-2C0CA43EB5DE}" srcId="{C4386343-5C47-7246-A120-B94331B362BD}" destId="{7F77755C-F0FD-F848-ABF7-B68232C37EE0}" srcOrd="1" destOrd="0" parTransId="{7285DB8C-E360-284F-8E17-4D342C5EB284}" sibTransId="{30BF8400-4CD3-F145-8A0D-5E848C746114}"/>
    <dgm:cxn modelId="{F35A5CC7-F185-774D-A003-2A251B43D084}" type="presOf" srcId="{A40024C1-00F0-BA4C-ABA1-89CC0D9B06E9}" destId="{A610140F-0E16-4342-A5A8-6C54F503E54B}" srcOrd="1" destOrd="0" presId="urn:microsoft.com/office/officeart/2005/8/layout/venn1"/>
    <dgm:cxn modelId="{A4595934-5B4F-E447-8B29-B3A906872820}" type="presOf" srcId="{C4386343-5C47-7246-A120-B94331B362BD}" destId="{614BF751-4353-A040-8851-30222514E4B1}" srcOrd="0" destOrd="0" presId="urn:microsoft.com/office/officeart/2005/8/layout/venn1"/>
    <dgm:cxn modelId="{82CEB0FF-1AF1-1342-B295-5FFD680744EF}" type="presOf" srcId="{7F77755C-F0FD-F848-ABF7-B68232C37EE0}" destId="{B83B3B6D-D8C6-F345-A5C1-28C0A6AE7F3F}" srcOrd="0" destOrd="0" presId="urn:microsoft.com/office/officeart/2005/8/layout/venn1"/>
    <dgm:cxn modelId="{E99C5949-CC7E-A24F-8163-78E30E20D63E}" srcId="{C4386343-5C47-7246-A120-B94331B362BD}" destId="{A40024C1-00F0-BA4C-ABA1-89CC0D9B06E9}" srcOrd="2" destOrd="0" parTransId="{9089F11C-64D0-8941-B898-98D177ACFA1F}" sibTransId="{59BDBE37-6588-A44E-9E10-802600D91AB1}"/>
    <dgm:cxn modelId="{EB290B1B-9C36-054B-B7BB-519F478611DB}" type="presOf" srcId="{A40024C1-00F0-BA4C-ABA1-89CC0D9B06E9}" destId="{1FD57634-E951-E04A-9246-FCD7F7807AB7}" srcOrd="0" destOrd="0" presId="urn:microsoft.com/office/officeart/2005/8/layout/venn1"/>
    <dgm:cxn modelId="{A17FF7B1-E484-684D-901F-060BE39C5F51}" type="presOf" srcId="{C84FC734-A6E2-5749-8635-BF83D04E3F12}" destId="{C6DA9E6D-F0E8-8F4F-8970-A34A176155E0}" srcOrd="1" destOrd="0" presId="urn:microsoft.com/office/officeart/2005/8/layout/venn1"/>
    <dgm:cxn modelId="{002DD3AD-C6B7-8D4B-83C4-C4BF2337252E}" type="presOf" srcId="{7F77755C-F0FD-F848-ABF7-B68232C37EE0}" destId="{85866C8A-15CC-9745-8834-8A9285EECD22}" srcOrd="1" destOrd="0" presId="urn:microsoft.com/office/officeart/2005/8/layout/venn1"/>
    <dgm:cxn modelId="{648BF474-5A26-C04A-B7AB-F9F820245FF4}" type="presOf" srcId="{C84FC734-A6E2-5749-8635-BF83D04E3F12}" destId="{2A4EFB8E-404C-2044-B9B2-5727A6D6C444}" srcOrd="0" destOrd="0" presId="urn:microsoft.com/office/officeart/2005/8/layout/venn1"/>
    <dgm:cxn modelId="{56B7F2F3-1FCA-EA4F-893F-FFC7D713E268}" srcId="{C4386343-5C47-7246-A120-B94331B362BD}" destId="{C84FC734-A6E2-5749-8635-BF83D04E3F12}" srcOrd="0" destOrd="0" parTransId="{B3D29EF8-C102-A646-BD97-1D65E876C034}" sibTransId="{56472AA7-1FD2-C249-8E74-C7DD4A0F53BE}"/>
    <dgm:cxn modelId="{9D006CF0-2E37-184C-902A-FF416E165165}" type="presParOf" srcId="{614BF751-4353-A040-8851-30222514E4B1}" destId="{2A4EFB8E-404C-2044-B9B2-5727A6D6C444}" srcOrd="0" destOrd="0" presId="urn:microsoft.com/office/officeart/2005/8/layout/venn1"/>
    <dgm:cxn modelId="{19D24359-F1D1-1747-A2B8-B3A5DC8A786C}" type="presParOf" srcId="{614BF751-4353-A040-8851-30222514E4B1}" destId="{C6DA9E6D-F0E8-8F4F-8970-A34A176155E0}" srcOrd="1" destOrd="0" presId="urn:microsoft.com/office/officeart/2005/8/layout/venn1"/>
    <dgm:cxn modelId="{4B55F690-C7ED-1244-96FF-33B0E1A19BDE}" type="presParOf" srcId="{614BF751-4353-A040-8851-30222514E4B1}" destId="{B83B3B6D-D8C6-F345-A5C1-28C0A6AE7F3F}" srcOrd="2" destOrd="0" presId="urn:microsoft.com/office/officeart/2005/8/layout/venn1"/>
    <dgm:cxn modelId="{4B621842-E939-9148-B0CD-A1121917CA81}" type="presParOf" srcId="{614BF751-4353-A040-8851-30222514E4B1}" destId="{85866C8A-15CC-9745-8834-8A9285EECD22}" srcOrd="3" destOrd="0" presId="urn:microsoft.com/office/officeart/2005/8/layout/venn1"/>
    <dgm:cxn modelId="{29C5DDF0-339D-A84D-BF16-57C08870B2CA}" type="presParOf" srcId="{614BF751-4353-A040-8851-30222514E4B1}" destId="{1FD57634-E951-E04A-9246-FCD7F7807AB7}" srcOrd="4" destOrd="0" presId="urn:microsoft.com/office/officeart/2005/8/layout/venn1"/>
    <dgm:cxn modelId="{ABB9BEDA-4EF9-5C42-82C2-F6D2FF3425F3}" type="presParOf" srcId="{614BF751-4353-A040-8851-30222514E4B1}" destId="{A610140F-0E16-4342-A5A8-6C54F503E5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86343-5C47-7246-A120-B94331B362BD}" type="doc">
      <dgm:prSet loTypeId="urn:microsoft.com/office/officeart/2005/8/layout/venn1" loCatId="" qsTypeId="urn:microsoft.com/office/officeart/2005/8/quickstyle/simple5" qsCatId="simple" csTypeId="urn:microsoft.com/office/officeart/2005/8/colors/colorful1" csCatId="colorful" phldr="1"/>
      <dgm:spPr/>
    </dgm:pt>
    <dgm:pt modelId="{C84FC734-A6E2-5749-8635-BF83D04E3F12}">
      <dgm:prSet phldrT="[Text]" custT="1"/>
      <dgm:spPr/>
      <dgm:t>
        <a:bodyPr/>
        <a:lstStyle/>
        <a:p>
          <a:r>
            <a:rPr lang="en-US" sz="2400" i="1" dirty="0" smtClean="0">
              <a:latin typeface="Helvetica"/>
              <a:cs typeface="Helvetica"/>
            </a:rPr>
            <a:t>Development</a:t>
          </a:r>
          <a:endParaRPr lang="en-US" sz="2400" i="1" dirty="0">
            <a:latin typeface="Helvetica"/>
            <a:cs typeface="Helvetica"/>
          </a:endParaRPr>
        </a:p>
      </dgm:t>
    </dgm:pt>
    <dgm:pt modelId="{B3D29EF8-C102-A646-BD97-1D65E876C034}" type="parTrans" cxnId="{56B7F2F3-1FCA-EA4F-893F-FFC7D713E268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56472AA7-1FD2-C249-8E74-C7DD4A0F53BE}" type="sibTrans" cxnId="{56B7F2F3-1FCA-EA4F-893F-FFC7D713E268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7F77755C-F0FD-F848-ABF7-B68232C37EE0}">
      <dgm:prSet phldrT="[Text]" custT="1"/>
      <dgm:spPr/>
      <dgm:t>
        <a:bodyPr/>
        <a:lstStyle/>
        <a:p>
          <a:r>
            <a:rPr lang="en-US" sz="2400" i="1" dirty="0" smtClean="0">
              <a:latin typeface="Helvetica"/>
              <a:cs typeface="Helvetica"/>
            </a:rPr>
            <a:t>Quality Assurance</a:t>
          </a:r>
          <a:endParaRPr lang="en-US" sz="2400" i="1" dirty="0">
            <a:latin typeface="Helvetica"/>
            <a:cs typeface="Helvetica"/>
          </a:endParaRPr>
        </a:p>
      </dgm:t>
    </dgm:pt>
    <dgm:pt modelId="{7285DB8C-E360-284F-8E17-4D342C5EB284}" type="parTrans" cxnId="{9FB71320-81BC-6E4B-83BC-2C0CA43EB5DE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30BF8400-4CD3-F145-8A0D-5E848C746114}" type="sibTrans" cxnId="{9FB71320-81BC-6E4B-83BC-2C0CA43EB5DE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A40024C1-00F0-BA4C-ABA1-89CC0D9B06E9}">
      <dgm:prSet phldrT="[Text]" custT="1"/>
      <dgm:spPr/>
      <dgm:t>
        <a:bodyPr/>
        <a:lstStyle/>
        <a:p>
          <a:r>
            <a:rPr lang="en-US" sz="2400" i="1" dirty="0" smtClean="0">
              <a:latin typeface="Helvetica"/>
              <a:cs typeface="Helvetica"/>
            </a:rPr>
            <a:t>Operations</a:t>
          </a:r>
          <a:endParaRPr lang="en-US" sz="2400" i="1" dirty="0">
            <a:latin typeface="Helvetica"/>
            <a:cs typeface="Helvetica"/>
          </a:endParaRPr>
        </a:p>
      </dgm:t>
    </dgm:pt>
    <dgm:pt modelId="{9089F11C-64D0-8941-B898-98D177ACFA1F}" type="parTrans" cxnId="{E99C5949-CC7E-A24F-8163-78E30E20D63E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59BDBE37-6588-A44E-9E10-802600D91AB1}" type="sibTrans" cxnId="{E99C5949-CC7E-A24F-8163-78E30E20D63E}">
      <dgm:prSet/>
      <dgm:spPr/>
      <dgm:t>
        <a:bodyPr/>
        <a:lstStyle/>
        <a:p>
          <a:endParaRPr lang="en-US" sz="2400">
            <a:latin typeface="Helvetica"/>
            <a:cs typeface="Helvetica"/>
          </a:endParaRPr>
        </a:p>
      </dgm:t>
    </dgm:pt>
    <dgm:pt modelId="{29088193-4D7F-9F4A-A36D-480A985EF0E1}">
      <dgm:prSet phldrT="[Text]" custT="1"/>
      <dgm:spPr/>
      <dgm:t>
        <a:bodyPr/>
        <a:lstStyle/>
        <a:p>
          <a:r>
            <a:rPr lang="en-US" sz="2400" i="1" dirty="0" smtClean="0">
              <a:latin typeface="Helvetica"/>
              <a:cs typeface="Helvetica"/>
            </a:rPr>
            <a:t>User</a:t>
          </a:r>
        </a:p>
        <a:p>
          <a:r>
            <a:rPr lang="en-US" sz="2400" i="1" dirty="0" smtClean="0">
              <a:latin typeface="Helvetica"/>
              <a:cs typeface="Helvetica"/>
            </a:rPr>
            <a:t>Support</a:t>
          </a:r>
          <a:endParaRPr lang="en-US" sz="2400" i="1" dirty="0">
            <a:latin typeface="Helvetica"/>
            <a:cs typeface="Helvetica"/>
          </a:endParaRPr>
        </a:p>
      </dgm:t>
    </dgm:pt>
    <dgm:pt modelId="{2CBC4AD0-7AAA-F64C-94BF-1FE62DF412DA}" type="parTrans" cxnId="{8562A065-A516-B843-8F00-24DB4B19FAB3}">
      <dgm:prSet/>
      <dgm:spPr/>
      <dgm:t>
        <a:bodyPr/>
        <a:lstStyle/>
        <a:p>
          <a:endParaRPr lang="en-US" sz="2400"/>
        </a:p>
      </dgm:t>
    </dgm:pt>
    <dgm:pt modelId="{5805AA36-673E-374A-B184-FCB3A1B46211}" type="sibTrans" cxnId="{8562A065-A516-B843-8F00-24DB4B19FAB3}">
      <dgm:prSet/>
      <dgm:spPr/>
      <dgm:t>
        <a:bodyPr/>
        <a:lstStyle/>
        <a:p>
          <a:endParaRPr lang="en-US" sz="2400"/>
        </a:p>
      </dgm:t>
    </dgm:pt>
    <dgm:pt modelId="{614BF751-4353-A040-8851-30222514E4B1}" type="pres">
      <dgm:prSet presAssocID="{C4386343-5C47-7246-A120-B94331B362BD}" presName="compositeShape" presStyleCnt="0">
        <dgm:presLayoutVars>
          <dgm:chMax val="7"/>
          <dgm:dir/>
          <dgm:resizeHandles val="exact"/>
        </dgm:presLayoutVars>
      </dgm:prSet>
      <dgm:spPr/>
    </dgm:pt>
    <dgm:pt modelId="{2A4EFB8E-404C-2044-B9B2-5727A6D6C444}" type="pres">
      <dgm:prSet presAssocID="{C84FC734-A6E2-5749-8635-BF83D04E3F12}" presName="circ1" presStyleLbl="vennNode1" presStyleIdx="0" presStyleCnt="4" custScaleX="132876" custScaleY="134378"/>
      <dgm:spPr/>
      <dgm:t>
        <a:bodyPr/>
        <a:lstStyle/>
        <a:p>
          <a:endParaRPr lang="en-US"/>
        </a:p>
      </dgm:t>
    </dgm:pt>
    <dgm:pt modelId="{C6DA9E6D-F0E8-8F4F-8970-A34A176155E0}" type="pres">
      <dgm:prSet presAssocID="{C84FC734-A6E2-5749-8635-BF83D04E3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3B3B6D-D8C6-F345-A5C1-28C0A6AE7F3F}" type="pres">
      <dgm:prSet presAssocID="{7F77755C-F0FD-F848-ABF7-B68232C37EE0}" presName="circ2" presStyleLbl="vennNode1" presStyleIdx="1" presStyleCnt="4" custScaleX="132876" custScaleY="134378"/>
      <dgm:spPr/>
      <dgm:t>
        <a:bodyPr/>
        <a:lstStyle/>
        <a:p>
          <a:endParaRPr lang="en-US"/>
        </a:p>
      </dgm:t>
    </dgm:pt>
    <dgm:pt modelId="{85866C8A-15CC-9745-8834-8A9285EECD22}" type="pres">
      <dgm:prSet presAssocID="{7F77755C-F0FD-F848-ABF7-B68232C37EE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57634-E951-E04A-9246-FCD7F7807AB7}" type="pres">
      <dgm:prSet presAssocID="{A40024C1-00F0-BA4C-ABA1-89CC0D9B06E9}" presName="circ3" presStyleLbl="vennNode1" presStyleIdx="2" presStyleCnt="4" custScaleX="132876" custScaleY="134378"/>
      <dgm:spPr/>
    </dgm:pt>
    <dgm:pt modelId="{A610140F-0E16-4342-A5A8-6C54F503E54B}" type="pres">
      <dgm:prSet presAssocID="{A40024C1-00F0-BA4C-ABA1-89CC0D9B06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571F63-98E7-5746-A125-24FC9D010A4E}" type="pres">
      <dgm:prSet presAssocID="{29088193-4D7F-9F4A-A36D-480A985EF0E1}" presName="circ4" presStyleLbl="vennNode1" presStyleIdx="3" presStyleCnt="4" custScaleX="124626" custScaleY="129936"/>
      <dgm:spPr/>
    </dgm:pt>
    <dgm:pt modelId="{389519C1-107A-1E40-9450-B3F78BF1384B}" type="pres">
      <dgm:prSet presAssocID="{29088193-4D7F-9F4A-A36D-480A985EF0E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FB71320-81BC-6E4B-83BC-2C0CA43EB5DE}" srcId="{C4386343-5C47-7246-A120-B94331B362BD}" destId="{7F77755C-F0FD-F848-ABF7-B68232C37EE0}" srcOrd="1" destOrd="0" parTransId="{7285DB8C-E360-284F-8E17-4D342C5EB284}" sibTransId="{30BF8400-4CD3-F145-8A0D-5E848C746114}"/>
    <dgm:cxn modelId="{BA4AF096-2A58-0043-841D-E10688F91EC4}" type="presOf" srcId="{A40024C1-00F0-BA4C-ABA1-89CC0D9B06E9}" destId="{A610140F-0E16-4342-A5A8-6C54F503E54B}" srcOrd="0" destOrd="0" presId="urn:microsoft.com/office/officeart/2005/8/layout/venn1"/>
    <dgm:cxn modelId="{F851B6F5-6B5B-9D4E-B5CC-79329EAD59B0}" type="presOf" srcId="{7F77755C-F0FD-F848-ABF7-B68232C37EE0}" destId="{85866C8A-15CC-9745-8834-8A9285EECD22}" srcOrd="0" destOrd="0" presId="urn:microsoft.com/office/officeart/2005/8/layout/venn1"/>
    <dgm:cxn modelId="{CB450088-14C9-8441-879B-564AA380CCCC}" type="presOf" srcId="{A40024C1-00F0-BA4C-ABA1-89CC0D9B06E9}" destId="{1FD57634-E951-E04A-9246-FCD7F7807AB7}" srcOrd="1" destOrd="0" presId="urn:microsoft.com/office/officeart/2005/8/layout/venn1"/>
    <dgm:cxn modelId="{EAE5F8F3-1F29-2948-8CFE-F19E29FC63E6}" type="presOf" srcId="{C84FC734-A6E2-5749-8635-BF83D04E3F12}" destId="{C6DA9E6D-F0E8-8F4F-8970-A34A176155E0}" srcOrd="0" destOrd="0" presId="urn:microsoft.com/office/officeart/2005/8/layout/venn1"/>
    <dgm:cxn modelId="{E99C5949-CC7E-A24F-8163-78E30E20D63E}" srcId="{C4386343-5C47-7246-A120-B94331B362BD}" destId="{A40024C1-00F0-BA4C-ABA1-89CC0D9B06E9}" srcOrd="2" destOrd="0" parTransId="{9089F11C-64D0-8941-B898-98D177ACFA1F}" sibTransId="{59BDBE37-6588-A44E-9E10-802600D91AB1}"/>
    <dgm:cxn modelId="{475A8A8C-3619-5E49-BB2A-E4D88C1A07DC}" type="presOf" srcId="{C84FC734-A6E2-5749-8635-BF83D04E3F12}" destId="{2A4EFB8E-404C-2044-B9B2-5727A6D6C444}" srcOrd="1" destOrd="0" presId="urn:microsoft.com/office/officeart/2005/8/layout/venn1"/>
    <dgm:cxn modelId="{A804AC7E-8962-E243-A8AE-2921973CDF70}" type="presOf" srcId="{29088193-4D7F-9F4A-A36D-480A985EF0E1}" destId="{389519C1-107A-1E40-9450-B3F78BF1384B}" srcOrd="0" destOrd="0" presId="urn:microsoft.com/office/officeart/2005/8/layout/venn1"/>
    <dgm:cxn modelId="{77D6E5C1-43CE-B04B-B2AC-7CAD8D4DD7F2}" type="presOf" srcId="{7F77755C-F0FD-F848-ABF7-B68232C37EE0}" destId="{B83B3B6D-D8C6-F345-A5C1-28C0A6AE7F3F}" srcOrd="1" destOrd="0" presId="urn:microsoft.com/office/officeart/2005/8/layout/venn1"/>
    <dgm:cxn modelId="{56B7F2F3-1FCA-EA4F-893F-FFC7D713E268}" srcId="{C4386343-5C47-7246-A120-B94331B362BD}" destId="{C84FC734-A6E2-5749-8635-BF83D04E3F12}" srcOrd="0" destOrd="0" parTransId="{B3D29EF8-C102-A646-BD97-1D65E876C034}" sibTransId="{56472AA7-1FD2-C249-8E74-C7DD4A0F53BE}"/>
    <dgm:cxn modelId="{ED14F932-E1B1-0644-8352-66898A8BCD0B}" type="presOf" srcId="{C4386343-5C47-7246-A120-B94331B362BD}" destId="{614BF751-4353-A040-8851-30222514E4B1}" srcOrd="0" destOrd="0" presId="urn:microsoft.com/office/officeart/2005/8/layout/venn1"/>
    <dgm:cxn modelId="{8562A065-A516-B843-8F00-24DB4B19FAB3}" srcId="{C4386343-5C47-7246-A120-B94331B362BD}" destId="{29088193-4D7F-9F4A-A36D-480A985EF0E1}" srcOrd="3" destOrd="0" parTransId="{2CBC4AD0-7AAA-F64C-94BF-1FE62DF412DA}" sibTransId="{5805AA36-673E-374A-B184-FCB3A1B46211}"/>
    <dgm:cxn modelId="{F5AB9052-F972-924B-BFE3-47E9BB5B742A}" type="presOf" srcId="{29088193-4D7F-9F4A-A36D-480A985EF0E1}" destId="{11571F63-98E7-5746-A125-24FC9D010A4E}" srcOrd="1" destOrd="0" presId="urn:microsoft.com/office/officeart/2005/8/layout/venn1"/>
    <dgm:cxn modelId="{8DAFDF92-A86B-1742-9F1E-4F5CD05296F3}" type="presParOf" srcId="{614BF751-4353-A040-8851-30222514E4B1}" destId="{2A4EFB8E-404C-2044-B9B2-5727A6D6C444}" srcOrd="0" destOrd="0" presId="urn:microsoft.com/office/officeart/2005/8/layout/venn1"/>
    <dgm:cxn modelId="{E81A87DD-4887-214F-9AD7-7FA569459F25}" type="presParOf" srcId="{614BF751-4353-A040-8851-30222514E4B1}" destId="{C6DA9E6D-F0E8-8F4F-8970-A34A176155E0}" srcOrd="1" destOrd="0" presId="urn:microsoft.com/office/officeart/2005/8/layout/venn1"/>
    <dgm:cxn modelId="{97FC1382-E825-6548-8BAA-F13F6E14732F}" type="presParOf" srcId="{614BF751-4353-A040-8851-30222514E4B1}" destId="{B83B3B6D-D8C6-F345-A5C1-28C0A6AE7F3F}" srcOrd="2" destOrd="0" presId="urn:microsoft.com/office/officeart/2005/8/layout/venn1"/>
    <dgm:cxn modelId="{582792C0-83CB-1845-AC3C-8E3277785E71}" type="presParOf" srcId="{614BF751-4353-A040-8851-30222514E4B1}" destId="{85866C8A-15CC-9745-8834-8A9285EECD22}" srcOrd="3" destOrd="0" presId="urn:microsoft.com/office/officeart/2005/8/layout/venn1"/>
    <dgm:cxn modelId="{D63FF303-B1E9-9F44-8856-1B30137A973E}" type="presParOf" srcId="{614BF751-4353-A040-8851-30222514E4B1}" destId="{1FD57634-E951-E04A-9246-FCD7F7807AB7}" srcOrd="4" destOrd="0" presId="urn:microsoft.com/office/officeart/2005/8/layout/venn1"/>
    <dgm:cxn modelId="{8151592E-169D-E34C-BBC1-4468B282E90B}" type="presParOf" srcId="{614BF751-4353-A040-8851-30222514E4B1}" destId="{A610140F-0E16-4342-A5A8-6C54F503E54B}" srcOrd="5" destOrd="0" presId="urn:microsoft.com/office/officeart/2005/8/layout/venn1"/>
    <dgm:cxn modelId="{47308980-EAFF-E34C-B7CE-6BCCD1F2FF0A}" type="presParOf" srcId="{614BF751-4353-A040-8851-30222514E4B1}" destId="{11571F63-98E7-5746-A125-24FC9D010A4E}" srcOrd="6" destOrd="0" presId="urn:microsoft.com/office/officeart/2005/8/layout/venn1"/>
    <dgm:cxn modelId="{C269FC90-85AA-CE45-8406-DFD76B3B09E5}" type="presParOf" srcId="{614BF751-4353-A040-8851-30222514E4B1}" destId="{389519C1-107A-1E40-9450-B3F78BF1384B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39F81-8175-D445-B6DD-ADB2399E4F74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7B68D-66DF-9140-BC1E-3892E8D42C5B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7FCECA18-28F3-8B48-AFC2-55AB50D6C41C}" type="parTrans" cxnId="{B8E15D2B-5227-7B43-BDF0-B9BACCC83481}">
      <dgm:prSet/>
      <dgm:spPr/>
      <dgm:t>
        <a:bodyPr/>
        <a:lstStyle/>
        <a:p>
          <a:endParaRPr lang="en-US"/>
        </a:p>
      </dgm:t>
    </dgm:pt>
    <dgm:pt modelId="{CE06B589-2550-5949-BBBB-D704B1A10232}" type="sibTrans" cxnId="{B8E15D2B-5227-7B43-BDF0-B9BACCC83481}">
      <dgm:prSet/>
      <dgm:spPr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0" scaled="1"/>
          <a:tileRect/>
        </a:gradFill>
      </dgm:spPr>
      <dgm:t>
        <a:bodyPr/>
        <a:lstStyle/>
        <a:p>
          <a:endParaRPr lang="en-US"/>
        </a:p>
      </dgm:t>
    </dgm:pt>
    <dgm:pt modelId="{D6250070-B34F-4C45-BDDC-153C9F6EF778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8B56A899-87EA-4847-8FED-7154975F0B59}" type="parTrans" cxnId="{22C5640C-3A3D-3041-A66F-8DCD9702E196}">
      <dgm:prSet/>
      <dgm:spPr/>
      <dgm:t>
        <a:bodyPr/>
        <a:lstStyle/>
        <a:p>
          <a:endParaRPr lang="en-US"/>
        </a:p>
      </dgm:t>
    </dgm:pt>
    <dgm:pt modelId="{4996B88D-DD14-D041-8948-AEE9DEF93846}" type="sibTrans" cxnId="{22C5640C-3A3D-3041-A66F-8DCD9702E196}">
      <dgm:prSet/>
      <dgm:spPr/>
      <dgm:t>
        <a:bodyPr/>
        <a:lstStyle/>
        <a:p>
          <a:endParaRPr lang="en-US"/>
        </a:p>
      </dgm:t>
    </dgm:pt>
    <dgm:pt modelId="{FEA315F1-A72E-D740-89DD-8DB87A10060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14F5E110-D0A8-EC43-99FE-E3D41BD346E1}" type="parTrans" cxnId="{1967DF9A-CDCD-1F41-A472-5273FD93822A}">
      <dgm:prSet/>
      <dgm:spPr/>
      <dgm:t>
        <a:bodyPr/>
        <a:lstStyle/>
        <a:p>
          <a:endParaRPr lang="en-US"/>
        </a:p>
      </dgm:t>
    </dgm:pt>
    <dgm:pt modelId="{FCE55BC3-8BEF-F349-8CC2-36B62FE12F33}" type="sibTrans" cxnId="{1967DF9A-CDCD-1F41-A472-5273FD93822A}">
      <dgm:prSet/>
      <dgm:spPr/>
      <dgm:t>
        <a:bodyPr/>
        <a:lstStyle/>
        <a:p>
          <a:endParaRPr lang="en-US"/>
        </a:p>
      </dgm:t>
    </dgm:pt>
    <dgm:pt modelId="{4B6EF38E-717E-D343-8ED2-335FBB7622F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CCB005C-5CDE-E940-8459-8758B99B56D7}" type="parTrans" cxnId="{9A1BE281-DB97-5A42-BD7F-03BCB2D01A14}">
      <dgm:prSet/>
      <dgm:spPr/>
      <dgm:t>
        <a:bodyPr/>
        <a:lstStyle/>
        <a:p>
          <a:endParaRPr lang="en-US"/>
        </a:p>
      </dgm:t>
    </dgm:pt>
    <dgm:pt modelId="{5493E012-96DE-744B-9D0A-6B0596145A11}" type="sibTrans" cxnId="{9A1BE281-DB97-5A42-BD7F-03BCB2D01A14}">
      <dgm:prSet/>
      <dgm:spPr/>
      <dgm:t>
        <a:bodyPr/>
        <a:lstStyle/>
        <a:p>
          <a:endParaRPr lang="en-US"/>
        </a:p>
      </dgm:t>
    </dgm:pt>
    <dgm:pt modelId="{39EB7516-8101-1C43-B0B8-F2A9F526E369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8B9D7FF2-35D5-7C44-93EC-7FE5732B4969}" type="parTrans" cxnId="{A0ABE7C3-91AF-1F44-85CD-1D4603E14E52}">
      <dgm:prSet/>
      <dgm:spPr/>
      <dgm:t>
        <a:bodyPr/>
        <a:lstStyle/>
        <a:p>
          <a:endParaRPr lang="en-US"/>
        </a:p>
      </dgm:t>
    </dgm:pt>
    <dgm:pt modelId="{9449FDFA-42EB-0A44-8CC5-1180E87DD021}" type="sibTrans" cxnId="{A0ABE7C3-91AF-1F44-85CD-1D4603E14E52}">
      <dgm:prSet/>
      <dgm:spPr/>
      <dgm:t>
        <a:bodyPr/>
        <a:lstStyle/>
        <a:p>
          <a:endParaRPr lang="en-US"/>
        </a:p>
      </dgm:t>
    </dgm:pt>
    <dgm:pt modelId="{1D5D1489-4093-5747-BBC3-77B9C46D6087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87025B4F-443A-454D-8DC9-3E083E398123}" type="parTrans" cxnId="{78F98887-34B6-214F-9E76-788264D6CA77}">
      <dgm:prSet/>
      <dgm:spPr/>
      <dgm:t>
        <a:bodyPr/>
        <a:lstStyle/>
        <a:p>
          <a:endParaRPr lang="en-US"/>
        </a:p>
      </dgm:t>
    </dgm:pt>
    <dgm:pt modelId="{DE88A1A0-3AE2-5C42-A40D-4E4B16F4A63F}" type="sibTrans" cxnId="{78F98887-34B6-214F-9E76-788264D6CA77}">
      <dgm:prSet/>
      <dgm:spPr/>
      <dgm:t>
        <a:bodyPr/>
        <a:lstStyle/>
        <a:p>
          <a:endParaRPr lang="en-US"/>
        </a:p>
      </dgm:t>
    </dgm:pt>
    <dgm:pt modelId="{02188245-B23E-9D43-810E-65B951F728D3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1AEDD751-F7E8-AF47-977A-B96B768B4C18}" type="parTrans" cxnId="{7AB44002-53E3-0A4A-9451-AFC996936D67}">
      <dgm:prSet/>
      <dgm:spPr/>
      <dgm:t>
        <a:bodyPr/>
        <a:lstStyle/>
        <a:p>
          <a:endParaRPr lang="en-US"/>
        </a:p>
      </dgm:t>
    </dgm:pt>
    <dgm:pt modelId="{9FAFEC9E-B720-E448-9FB1-49B3DAEC6454}" type="sibTrans" cxnId="{7AB44002-53E3-0A4A-9451-AFC996936D67}">
      <dgm:prSet/>
      <dgm:spPr/>
      <dgm:t>
        <a:bodyPr/>
        <a:lstStyle/>
        <a:p>
          <a:endParaRPr lang="en-US"/>
        </a:p>
      </dgm:t>
    </dgm:pt>
    <dgm:pt modelId="{7D66AB4B-FA41-744C-8D17-175B357BA19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Plan</a:t>
          </a:r>
          <a:endParaRPr lang="en-US"/>
        </a:p>
      </dgm:t>
    </dgm:pt>
    <dgm:pt modelId="{C036C3F4-1B6C-534D-9791-48315B69CF74}" type="parTrans" cxnId="{8B5604E2-3051-6345-BDAB-857287C34199}">
      <dgm:prSet/>
      <dgm:spPr/>
      <dgm:t>
        <a:bodyPr/>
        <a:lstStyle/>
        <a:p>
          <a:endParaRPr lang="en-US"/>
        </a:p>
      </dgm:t>
    </dgm:pt>
    <dgm:pt modelId="{B1DCACED-EDF0-2E4D-897B-5FEBFEEE74C3}" type="sibTrans" cxnId="{8B5604E2-3051-6345-BDAB-857287C34199}">
      <dgm:prSet/>
      <dgm:spPr/>
      <dgm:t>
        <a:bodyPr/>
        <a:lstStyle/>
        <a:p>
          <a:endParaRPr lang="en-US"/>
        </a:p>
      </dgm:t>
    </dgm:pt>
    <dgm:pt modelId="{26443F9E-0C5B-274A-B896-90053A59E7C6}" type="pres">
      <dgm:prSet presAssocID="{51639F81-8175-D445-B6DD-ADB2399E4F74}" presName="Name0" presStyleCnt="0">
        <dgm:presLayoutVars>
          <dgm:dir/>
          <dgm:resizeHandles val="exact"/>
        </dgm:presLayoutVars>
      </dgm:prSet>
      <dgm:spPr/>
    </dgm:pt>
    <dgm:pt modelId="{3A8A7AD0-3D38-1448-A840-75FBE9D63503}" type="pres">
      <dgm:prSet presAssocID="{51639F81-8175-D445-B6DD-ADB2399E4F74}" presName="cycle" presStyleCnt="0"/>
      <dgm:spPr/>
    </dgm:pt>
    <dgm:pt modelId="{401B6D03-0AB7-8B4A-B39B-27CC7131DE26}" type="pres">
      <dgm:prSet presAssocID="{0CE7B68D-66DF-9140-BC1E-3892E8D42C5B}" presName="node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DD2C0-030B-F94E-8A9E-612698979DDE}" type="pres">
      <dgm:prSet presAssocID="{CE06B589-2550-5949-BBBB-D704B1A10232}" presName="sibTransFirstNode" presStyleLbl="bgShp" presStyleIdx="0" presStyleCnt="1" custAng="0"/>
      <dgm:spPr/>
    </dgm:pt>
    <dgm:pt modelId="{FAD0CD83-B59B-3841-8300-9D081EF4554B}" type="pres">
      <dgm:prSet presAssocID="{39EB7516-8101-1C43-B0B8-F2A9F526E369}" presName="nodeFollowingNodes" presStyleLbl="node1" presStyleIdx="1" presStyleCnt="8">
        <dgm:presLayoutVars>
          <dgm:bulletEnabled val="1"/>
        </dgm:presLayoutVars>
      </dgm:prSet>
      <dgm:spPr/>
    </dgm:pt>
    <dgm:pt modelId="{29E721FB-5D21-6B46-AC34-09997D1C1FF0}" type="pres">
      <dgm:prSet presAssocID="{1D5D1489-4093-5747-BBC3-77B9C46D6087}" presName="nodeFollowingNodes" presStyleLbl="node1" presStyleIdx="2" presStyleCnt="8">
        <dgm:presLayoutVars>
          <dgm:bulletEnabled val="1"/>
        </dgm:presLayoutVars>
      </dgm:prSet>
      <dgm:spPr/>
    </dgm:pt>
    <dgm:pt modelId="{CD09CC02-33B9-B443-9B0B-44434694BAB8}" type="pres">
      <dgm:prSet presAssocID="{02188245-B23E-9D43-810E-65B951F728D3}" presName="nodeFollowingNodes" presStyleLbl="node1" presStyleIdx="3" presStyleCnt="8">
        <dgm:presLayoutVars>
          <dgm:bulletEnabled val="1"/>
        </dgm:presLayoutVars>
      </dgm:prSet>
      <dgm:spPr/>
    </dgm:pt>
    <dgm:pt modelId="{FFA9D848-88F8-8A46-ABA4-B8091AAC625E}" type="pres">
      <dgm:prSet presAssocID="{7D66AB4B-FA41-744C-8D17-175B357BA191}" presName="nodeFollowingNodes" presStyleLbl="node1" presStyleIdx="4" presStyleCnt="8">
        <dgm:presLayoutVars>
          <dgm:bulletEnabled val="1"/>
        </dgm:presLayoutVars>
      </dgm:prSet>
      <dgm:spPr/>
    </dgm:pt>
    <dgm:pt modelId="{55724EE8-BBE4-A448-8C5A-ADB931F6A379}" type="pres">
      <dgm:prSet presAssocID="{D6250070-B34F-4C45-BDDC-153C9F6EF778}" presName="nodeFollowingNodes" presStyleLbl="node1" presStyleIdx="5" presStyleCnt="8">
        <dgm:presLayoutVars>
          <dgm:bulletEnabled val="1"/>
        </dgm:presLayoutVars>
      </dgm:prSet>
      <dgm:spPr/>
    </dgm:pt>
    <dgm:pt modelId="{81F5556E-52DC-8048-B6C2-779AB2DC1BCE}" type="pres">
      <dgm:prSet presAssocID="{FEA315F1-A72E-D740-89DD-8DB87A100600}" presName="nodeFollowingNodes" presStyleLbl="node1" presStyleIdx="6" presStyleCnt="8">
        <dgm:presLayoutVars>
          <dgm:bulletEnabled val="1"/>
        </dgm:presLayoutVars>
      </dgm:prSet>
      <dgm:spPr/>
    </dgm:pt>
    <dgm:pt modelId="{B2A627AE-2C56-A344-9C8E-2BD2E47184B4}" type="pres">
      <dgm:prSet presAssocID="{4B6EF38E-717E-D343-8ED2-335FBB7622F4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D2F3095E-3C05-154E-8E3E-FCD636AF6FD4}" type="presOf" srcId="{39EB7516-8101-1C43-B0B8-F2A9F526E369}" destId="{FAD0CD83-B59B-3841-8300-9D081EF4554B}" srcOrd="0" destOrd="0" presId="urn:microsoft.com/office/officeart/2005/8/layout/cycle3"/>
    <dgm:cxn modelId="{8B5604E2-3051-6345-BDAB-857287C34199}" srcId="{51639F81-8175-D445-B6DD-ADB2399E4F74}" destId="{7D66AB4B-FA41-744C-8D17-175B357BA191}" srcOrd="4" destOrd="0" parTransId="{C036C3F4-1B6C-534D-9791-48315B69CF74}" sibTransId="{B1DCACED-EDF0-2E4D-897B-5FEBFEEE74C3}"/>
    <dgm:cxn modelId="{03737D47-660D-6B4E-A848-958EDD5D5B78}" type="presOf" srcId="{02188245-B23E-9D43-810E-65B951F728D3}" destId="{CD09CC02-33B9-B443-9B0B-44434694BAB8}" srcOrd="0" destOrd="0" presId="urn:microsoft.com/office/officeart/2005/8/layout/cycle3"/>
    <dgm:cxn modelId="{B8878A2F-737E-D249-8C74-2F80AEF579BF}" type="presOf" srcId="{1D5D1489-4093-5747-BBC3-77B9C46D6087}" destId="{29E721FB-5D21-6B46-AC34-09997D1C1FF0}" srcOrd="0" destOrd="0" presId="urn:microsoft.com/office/officeart/2005/8/layout/cycle3"/>
    <dgm:cxn modelId="{B8E15D2B-5227-7B43-BDF0-B9BACCC83481}" srcId="{51639F81-8175-D445-B6DD-ADB2399E4F74}" destId="{0CE7B68D-66DF-9140-BC1E-3892E8D42C5B}" srcOrd="0" destOrd="0" parTransId="{7FCECA18-28F3-8B48-AFC2-55AB50D6C41C}" sibTransId="{CE06B589-2550-5949-BBBB-D704B1A10232}"/>
    <dgm:cxn modelId="{7AB44002-53E3-0A4A-9451-AFC996936D67}" srcId="{51639F81-8175-D445-B6DD-ADB2399E4F74}" destId="{02188245-B23E-9D43-810E-65B951F728D3}" srcOrd="3" destOrd="0" parTransId="{1AEDD751-F7E8-AF47-977A-B96B768B4C18}" sibTransId="{9FAFEC9E-B720-E448-9FB1-49B3DAEC6454}"/>
    <dgm:cxn modelId="{22C5640C-3A3D-3041-A66F-8DCD9702E196}" srcId="{51639F81-8175-D445-B6DD-ADB2399E4F74}" destId="{D6250070-B34F-4C45-BDDC-153C9F6EF778}" srcOrd="5" destOrd="0" parTransId="{8B56A899-87EA-4847-8FED-7154975F0B59}" sibTransId="{4996B88D-DD14-D041-8948-AEE9DEF93846}"/>
    <dgm:cxn modelId="{E992705D-A61B-6141-8161-517C69CF0E91}" type="presOf" srcId="{4B6EF38E-717E-D343-8ED2-335FBB7622F4}" destId="{B2A627AE-2C56-A344-9C8E-2BD2E47184B4}" srcOrd="0" destOrd="0" presId="urn:microsoft.com/office/officeart/2005/8/layout/cycle3"/>
    <dgm:cxn modelId="{78F98887-34B6-214F-9E76-788264D6CA77}" srcId="{51639F81-8175-D445-B6DD-ADB2399E4F74}" destId="{1D5D1489-4093-5747-BBC3-77B9C46D6087}" srcOrd="2" destOrd="0" parTransId="{87025B4F-443A-454D-8DC9-3E083E398123}" sibTransId="{DE88A1A0-3AE2-5C42-A40D-4E4B16F4A63F}"/>
    <dgm:cxn modelId="{A0ABE7C3-91AF-1F44-85CD-1D4603E14E52}" srcId="{51639F81-8175-D445-B6DD-ADB2399E4F74}" destId="{39EB7516-8101-1C43-B0B8-F2A9F526E369}" srcOrd="1" destOrd="0" parTransId="{8B9D7FF2-35D5-7C44-93EC-7FE5732B4969}" sibTransId="{9449FDFA-42EB-0A44-8CC5-1180E87DD021}"/>
    <dgm:cxn modelId="{57ABE4DC-82BC-A845-8CB8-494F1A70EDB0}" type="presOf" srcId="{CE06B589-2550-5949-BBBB-D704B1A10232}" destId="{620DD2C0-030B-F94E-8A9E-612698979DDE}" srcOrd="0" destOrd="0" presId="urn:microsoft.com/office/officeart/2005/8/layout/cycle3"/>
    <dgm:cxn modelId="{B87FEBA9-3BC2-FF41-8A75-A11B81980D1E}" type="presOf" srcId="{7D66AB4B-FA41-744C-8D17-175B357BA191}" destId="{FFA9D848-88F8-8A46-ABA4-B8091AAC625E}" srcOrd="0" destOrd="0" presId="urn:microsoft.com/office/officeart/2005/8/layout/cycle3"/>
    <dgm:cxn modelId="{9C45EFE6-22D7-6C4C-BCDF-0558E6310FD7}" type="presOf" srcId="{D6250070-B34F-4C45-BDDC-153C9F6EF778}" destId="{55724EE8-BBE4-A448-8C5A-ADB931F6A379}" srcOrd="0" destOrd="0" presId="urn:microsoft.com/office/officeart/2005/8/layout/cycle3"/>
    <dgm:cxn modelId="{104C65C3-8072-AD4F-854B-E245C697FF84}" type="presOf" srcId="{0CE7B68D-66DF-9140-BC1E-3892E8D42C5B}" destId="{401B6D03-0AB7-8B4A-B39B-27CC7131DE26}" srcOrd="0" destOrd="0" presId="urn:microsoft.com/office/officeart/2005/8/layout/cycle3"/>
    <dgm:cxn modelId="{581E6B51-DA3C-B943-A46B-BA82696C2FE9}" type="presOf" srcId="{51639F81-8175-D445-B6DD-ADB2399E4F74}" destId="{26443F9E-0C5B-274A-B896-90053A59E7C6}" srcOrd="0" destOrd="0" presId="urn:microsoft.com/office/officeart/2005/8/layout/cycle3"/>
    <dgm:cxn modelId="{1967DF9A-CDCD-1F41-A472-5273FD93822A}" srcId="{51639F81-8175-D445-B6DD-ADB2399E4F74}" destId="{FEA315F1-A72E-D740-89DD-8DB87A100600}" srcOrd="6" destOrd="0" parTransId="{14F5E110-D0A8-EC43-99FE-E3D41BD346E1}" sibTransId="{FCE55BC3-8BEF-F349-8CC2-36B62FE12F33}"/>
    <dgm:cxn modelId="{9A1BE281-DB97-5A42-BD7F-03BCB2D01A14}" srcId="{51639F81-8175-D445-B6DD-ADB2399E4F74}" destId="{4B6EF38E-717E-D343-8ED2-335FBB7622F4}" srcOrd="7" destOrd="0" parTransId="{5CCB005C-5CDE-E940-8459-8758B99B56D7}" sibTransId="{5493E012-96DE-744B-9D0A-6B0596145A11}"/>
    <dgm:cxn modelId="{FB11F5F5-7BA6-0843-B897-30A2954F2957}" type="presOf" srcId="{FEA315F1-A72E-D740-89DD-8DB87A100600}" destId="{81F5556E-52DC-8048-B6C2-779AB2DC1BCE}" srcOrd="0" destOrd="0" presId="urn:microsoft.com/office/officeart/2005/8/layout/cycle3"/>
    <dgm:cxn modelId="{DFF0586D-C9F8-7C4F-9D9C-140F0E2932C1}" type="presParOf" srcId="{26443F9E-0C5B-274A-B896-90053A59E7C6}" destId="{3A8A7AD0-3D38-1448-A840-75FBE9D63503}" srcOrd="0" destOrd="0" presId="urn:microsoft.com/office/officeart/2005/8/layout/cycle3"/>
    <dgm:cxn modelId="{ECAA293E-4C2D-1548-B22D-A8CD8C53EED6}" type="presParOf" srcId="{3A8A7AD0-3D38-1448-A840-75FBE9D63503}" destId="{401B6D03-0AB7-8B4A-B39B-27CC7131DE26}" srcOrd="0" destOrd="0" presId="urn:microsoft.com/office/officeart/2005/8/layout/cycle3"/>
    <dgm:cxn modelId="{2C74BACC-DCA9-3B43-80BE-80BFFD2BCB42}" type="presParOf" srcId="{3A8A7AD0-3D38-1448-A840-75FBE9D63503}" destId="{620DD2C0-030B-F94E-8A9E-612698979DDE}" srcOrd="1" destOrd="0" presId="urn:microsoft.com/office/officeart/2005/8/layout/cycle3"/>
    <dgm:cxn modelId="{FB2A9498-26D9-514A-8B45-A2F02AB7DB7E}" type="presParOf" srcId="{3A8A7AD0-3D38-1448-A840-75FBE9D63503}" destId="{FAD0CD83-B59B-3841-8300-9D081EF4554B}" srcOrd="2" destOrd="0" presId="urn:microsoft.com/office/officeart/2005/8/layout/cycle3"/>
    <dgm:cxn modelId="{4281ECBE-D232-A444-877B-8E70FDF83BD4}" type="presParOf" srcId="{3A8A7AD0-3D38-1448-A840-75FBE9D63503}" destId="{29E721FB-5D21-6B46-AC34-09997D1C1FF0}" srcOrd="3" destOrd="0" presId="urn:microsoft.com/office/officeart/2005/8/layout/cycle3"/>
    <dgm:cxn modelId="{8584CB15-1000-404E-9F97-F4ED1C56D486}" type="presParOf" srcId="{3A8A7AD0-3D38-1448-A840-75FBE9D63503}" destId="{CD09CC02-33B9-B443-9B0B-44434694BAB8}" srcOrd="4" destOrd="0" presId="urn:microsoft.com/office/officeart/2005/8/layout/cycle3"/>
    <dgm:cxn modelId="{339DEA28-97A8-9443-BBAC-7A0621FE38C7}" type="presParOf" srcId="{3A8A7AD0-3D38-1448-A840-75FBE9D63503}" destId="{FFA9D848-88F8-8A46-ABA4-B8091AAC625E}" srcOrd="5" destOrd="0" presId="urn:microsoft.com/office/officeart/2005/8/layout/cycle3"/>
    <dgm:cxn modelId="{B41EA50C-E1E2-5F47-9354-670D6ED79FD2}" type="presParOf" srcId="{3A8A7AD0-3D38-1448-A840-75FBE9D63503}" destId="{55724EE8-BBE4-A448-8C5A-ADB931F6A379}" srcOrd="6" destOrd="0" presId="urn:microsoft.com/office/officeart/2005/8/layout/cycle3"/>
    <dgm:cxn modelId="{E60E4953-4FD3-6144-9ED5-BD4845016CB6}" type="presParOf" srcId="{3A8A7AD0-3D38-1448-A840-75FBE9D63503}" destId="{81F5556E-52DC-8048-B6C2-779AB2DC1BCE}" srcOrd="7" destOrd="0" presId="urn:microsoft.com/office/officeart/2005/8/layout/cycle3"/>
    <dgm:cxn modelId="{A25C7EB1-867D-5241-960D-8412470C5A9D}" type="presParOf" srcId="{3A8A7AD0-3D38-1448-A840-75FBE9D63503}" destId="{B2A627AE-2C56-A344-9C8E-2BD2E47184B4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EFB8E-404C-2044-B9B2-5727A6D6C444}">
      <dsp:nvSpPr>
        <dsp:cNvPr id="0" name=""/>
        <dsp:cNvSpPr/>
      </dsp:nvSpPr>
      <dsp:spPr>
        <a:xfrm>
          <a:off x="1993823" y="-514450"/>
          <a:ext cx="4525326" cy="4576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Development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2597200" y="286433"/>
        <a:ext cx="3318572" cy="2059415"/>
      </dsp:txXfrm>
    </dsp:sp>
    <dsp:sp modelId="{B83B3B6D-D8C6-F345-A5C1-28C0A6AE7F3F}">
      <dsp:nvSpPr>
        <dsp:cNvPr id="0" name=""/>
        <dsp:cNvSpPr/>
      </dsp:nvSpPr>
      <dsp:spPr>
        <a:xfrm>
          <a:off x="3222705" y="1614097"/>
          <a:ext cx="4525326" cy="4576479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Quality Assurance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4606700" y="2796354"/>
        <a:ext cx="2715195" cy="2517063"/>
      </dsp:txXfrm>
    </dsp:sp>
    <dsp:sp modelId="{1FD57634-E951-E04A-9246-FCD7F7807AB7}">
      <dsp:nvSpPr>
        <dsp:cNvPr id="0" name=""/>
        <dsp:cNvSpPr/>
      </dsp:nvSpPr>
      <dsp:spPr>
        <a:xfrm>
          <a:off x="764942" y="1614097"/>
          <a:ext cx="4525326" cy="457647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Operations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1191077" y="2796354"/>
        <a:ext cx="2715195" cy="2517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EFB8E-404C-2044-B9B2-5727A6D6C444}">
      <dsp:nvSpPr>
        <dsp:cNvPr id="0" name=""/>
        <dsp:cNvSpPr/>
      </dsp:nvSpPr>
      <dsp:spPr>
        <a:xfrm>
          <a:off x="2861609" y="-450586"/>
          <a:ext cx="3921949" cy="396628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Helvetica"/>
              <a:cs typeface="Helvetica"/>
            </a:rPr>
            <a:t>Development</a:t>
          </a:r>
          <a:endParaRPr lang="en-US" sz="2400" i="1" kern="1200" dirty="0">
            <a:latin typeface="Helvetica"/>
            <a:cs typeface="Helvetica"/>
          </a:endParaRPr>
        </a:p>
      </dsp:txBody>
      <dsp:txXfrm>
        <a:off x="3314141" y="83335"/>
        <a:ext cx="3016884" cy="1258531"/>
      </dsp:txXfrm>
    </dsp:sp>
    <dsp:sp modelId="{B83B3B6D-D8C6-F345-A5C1-28C0A6AE7F3F}">
      <dsp:nvSpPr>
        <dsp:cNvPr id="0" name=""/>
        <dsp:cNvSpPr/>
      </dsp:nvSpPr>
      <dsp:spPr>
        <a:xfrm>
          <a:off x="4167118" y="854922"/>
          <a:ext cx="3921949" cy="39662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Helvetica"/>
              <a:cs typeface="Helvetica"/>
            </a:rPr>
            <a:t>Quality Assurance</a:t>
          </a:r>
          <a:endParaRPr lang="en-US" sz="2400" i="1" kern="1200" dirty="0">
            <a:latin typeface="Helvetica"/>
            <a:cs typeface="Helvetica"/>
          </a:endParaRPr>
        </a:p>
      </dsp:txBody>
      <dsp:txXfrm>
        <a:off x="6278937" y="1312570"/>
        <a:ext cx="1508442" cy="3050986"/>
      </dsp:txXfrm>
    </dsp:sp>
    <dsp:sp modelId="{1FD57634-E951-E04A-9246-FCD7F7807AB7}">
      <dsp:nvSpPr>
        <dsp:cNvPr id="0" name=""/>
        <dsp:cNvSpPr/>
      </dsp:nvSpPr>
      <dsp:spPr>
        <a:xfrm>
          <a:off x="2861609" y="2160431"/>
          <a:ext cx="3921949" cy="396628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Helvetica"/>
              <a:cs typeface="Helvetica"/>
            </a:rPr>
            <a:t>Operations</a:t>
          </a:r>
          <a:endParaRPr lang="en-US" sz="2400" i="1" kern="1200" dirty="0">
            <a:latin typeface="Helvetica"/>
            <a:cs typeface="Helvetica"/>
          </a:endParaRPr>
        </a:p>
      </dsp:txBody>
      <dsp:txXfrm>
        <a:off x="3314141" y="4334259"/>
        <a:ext cx="3016884" cy="1258531"/>
      </dsp:txXfrm>
    </dsp:sp>
    <dsp:sp modelId="{11571F63-98E7-5746-A125-24FC9D010A4E}">
      <dsp:nvSpPr>
        <dsp:cNvPr id="0" name=""/>
        <dsp:cNvSpPr/>
      </dsp:nvSpPr>
      <dsp:spPr>
        <a:xfrm>
          <a:off x="1677853" y="920477"/>
          <a:ext cx="3678443" cy="383517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Helvetica"/>
              <a:cs typeface="Helvetica"/>
            </a:rPr>
            <a:t>User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Helvetica"/>
              <a:cs typeface="Helvetica"/>
            </a:rPr>
            <a:t>Support</a:t>
          </a:r>
          <a:endParaRPr lang="en-US" sz="2400" i="1" kern="1200" dirty="0">
            <a:latin typeface="Helvetica"/>
            <a:cs typeface="Helvetica"/>
          </a:endParaRPr>
        </a:p>
      </dsp:txBody>
      <dsp:txXfrm>
        <a:off x="1960810" y="1362997"/>
        <a:ext cx="1414786" cy="2950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D2C0-030B-F94E-8A9E-612698979DDE}">
      <dsp:nvSpPr>
        <dsp:cNvPr id="0" name=""/>
        <dsp:cNvSpPr/>
      </dsp:nvSpPr>
      <dsp:spPr>
        <a:xfrm>
          <a:off x="1002725" y="-35375"/>
          <a:ext cx="4090548" cy="4090548"/>
        </a:xfrm>
        <a:prstGeom prst="circularArrow">
          <a:avLst>
            <a:gd name="adj1" fmla="val 5544"/>
            <a:gd name="adj2" fmla="val 330680"/>
            <a:gd name="adj3" fmla="val 14662538"/>
            <a:gd name="adj4" fmla="val 16866705"/>
            <a:gd name="adj5" fmla="val 5757"/>
          </a:avLst>
        </a:prstGeom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1B6D03-0AB7-8B4A-B39B-27CC7131DE26}">
      <dsp:nvSpPr>
        <dsp:cNvPr id="0" name=""/>
        <dsp:cNvSpPr/>
      </dsp:nvSpPr>
      <dsp:spPr>
        <a:xfrm>
          <a:off x="2477988" y="2623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Release</a:t>
          </a:r>
          <a:endParaRPr lang="en-US" sz="2100" kern="1200" dirty="0"/>
        </a:p>
      </dsp:txBody>
      <dsp:txXfrm>
        <a:off x="2505814" y="30449"/>
        <a:ext cx="1084371" cy="514359"/>
      </dsp:txXfrm>
    </dsp:sp>
    <dsp:sp modelId="{FAD0CD83-B59B-3841-8300-9D081EF4554B}">
      <dsp:nvSpPr>
        <dsp:cNvPr id="0" name=""/>
        <dsp:cNvSpPr/>
      </dsp:nvSpPr>
      <dsp:spPr>
        <a:xfrm>
          <a:off x="3711444" y="513538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Deploy</a:t>
          </a:r>
          <a:endParaRPr lang="en-US" sz="2100" kern="1200" dirty="0"/>
        </a:p>
      </dsp:txBody>
      <dsp:txXfrm>
        <a:off x="3739270" y="541364"/>
        <a:ext cx="1084371" cy="514359"/>
      </dsp:txXfrm>
    </dsp:sp>
    <dsp:sp modelId="{29E721FB-5D21-6B46-AC34-09997D1C1FF0}">
      <dsp:nvSpPr>
        <dsp:cNvPr id="0" name=""/>
        <dsp:cNvSpPr/>
      </dsp:nvSpPr>
      <dsp:spPr>
        <a:xfrm>
          <a:off x="4222358" y="1746994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Operate</a:t>
          </a:r>
          <a:endParaRPr lang="en-US" sz="2100" kern="1200" dirty="0"/>
        </a:p>
      </dsp:txBody>
      <dsp:txXfrm>
        <a:off x="4250184" y="1774820"/>
        <a:ext cx="1084371" cy="514359"/>
      </dsp:txXfrm>
    </dsp:sp>
    <dsp:sp modelId="{CD09CC02-33B9-B443-9B0B-44434694BAB8}">
      <dsp:nvSpPr>
        <dsp:cNvPr id="0" name=""/>
        <dsp:cNvSpPr/>
      </dsp:nvSpPr>
      <dsp:spPr>
        <a:xfrm>
          <a:off x="3711444" y="2980450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Monitor</a:t>
          </a:r>
          <a:endParaRPr lang="en-US" sz="2100" kern="1200" dirty="0"/>
        </a:p>
      </dsp:txBody>
      <dsp:txXfrm>
        <a:off x="3739270" y="3008276"/>
        <a:ext cx="1084371" cy="514359"/>
      </dsp:txXfrm>
    </dsp:sp>
    <dsp:sp modelId="{FFA9D848-88F8-8A46-ABA4-B8091AAC625E}">
      <dsp:nvSpPr>
        <dsp:cNvPr id="0" name=""/>
        <dsp:cNvSpPr/>
      </dsp:nvSpPr>
      <dsp:spPr>
        <a:xfrm>
          <a:off x="2477988" y="3491364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Plan</a:t>
          </a:r>
          <a:endParaRPr lang="en-US" sz="2100" kern="1200"/>
        </a:p>
      </dsp:txBody>
      <dsp:txXfrm>
        <a:off x="2505814" y="3519190"/>
        <a:ext cx="1084371" cy="514359"/>
      </dsp:txXfrm>
    </dsp:sp>
    <dsp:sp modelId="{55724EE8-BBE4-A448-8C5A-ADB931F6A379}">
      <dsp:nvSpPr>
        <dsp:cNvPr id="0" name=""/>
        <dsp:cNvSpPr/>
      </dsp:nvSpPr>
      <dsp:spPr>
        <a:xfrm>
          <a:off x="1244532" y="2980450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</a:t>
          </a:r>
          <a:endParaRPr lang="en-US" sz="2100" kern="1200" dirty="0"/>
        </a:p>
      </dsp:txBody>
      <dsp:txXfrm>
        <a:off x="1272358" y="3008276"/>
        <a:ext cx="1084371" cy="514359"/>
      </dsp:txXfrm>
    </dsp:sp>
    <dsp:sp modelId="{81F5556E-52DC-8048-B6C2-779AB2DC1BCE}">
      <dsp:nvSpPr>
        <dsp:cNvPr id="0" name=""/>
        <dsp:cNvSpPr/>
      </dsp:nvSpPr>
      <dsp:spPr>
        <a:xfrm>
          <a:off x="733618" y="1746994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</a:t>
          </a:r>
          <a:endParaRPr lang="en-US" sz="2100" kern="1200" dirty="0"/>
        </a:p>
      </dsp:txBody>
      <dsp:txXfrm>
        <a:off x="761444" y="1774820"/>
        <a:ext cx="1084371" cy="514359"/>
      </dsp:txXfrm>
    </dsp:sp>
    <dsp:sp modelId="{B2A627AE-2C56-A344-9C8E-2BD2E47184B4}">
      <dsp:nvSpPr>
        <dsp:cNvPr id="0" name=""/>
        <dsp:cNvSpPr/>
      </dsp:nvSpPr>
      <dsp:spPr>
        <a:xfrm>
          <a:off x="1244532" y="513538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1272358" y="541364"/>
        <a:ext cx="1084371" cy="51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056575"/>
              </p:ext>
            </p:extLst>
          </p:nvPr>
        </p:nvGraphicFramePr>
        <p:xfrm>
          <a:off x="344908" y="642876"/>
          <a:ext cx="8512974" cy="5676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7475" y="3512299"/>
            <a:ext cx="255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atin typeface="Helvetica"/>
                <a:cs typeface="Helvetica"/>
              </a:rPr>
              <a:t>DevOps</a:t>
            </a:r>
            <a:endParaRPr lang="en-US" sz="4400" b="1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745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4907" y="642876"/>
            <a:ext cx="9766921" cy="5676127"/>
            <a:chOff x="344907" y="642876"/>
            <a:chExt cx="9766921" cy="5676127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4023965110"/>
                </p:ext>
              </p:extLst>
            </p:nvPr>
          </p:nvGraphicFramePr>
          <p:xfrm>
            <a:off x="344907" y="642876"/>
            <a:ext cx="9766921" cy="56761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040397" y="3097031"/>
              <a:ext cx="2555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atin typeface="Helvetica"/>
                  <a:cs typeface="Helvetica"/>
                </a:rPr>
                <a:t>UseDevOps</a:t>
              </a:r>
              <a:endParaRPr lang="en-US" sz="2800" b="1" dirty="0" smtClean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4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33650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4792" y="319484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Helvetica"/>
                <a:cs typeface="Helvetica"/>
              </a:rPr>
              <a:t>Dev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6279" y="317041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Ops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166063" y="3198227"/>
            <a:ext cx="805185" cy="417836"/>
          </a:xfrm>
          <a:prstGeom prst="left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9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22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flat</dc:creator>
  <cp:lastModifiedBy>flat</cp:lastModifiedBy>
  <cp:revision>16</cp:revision>
  <dcterms:created xsi:type="dcterms:W3CDTF">2014-02-28T14:49:10Z</dcterms:created>
  <dcterms:modified xsi:type="dcterms:W3CDTF">2014-03-01T16:57:00Z</dcterms:modified>
</cp:coreProperties>
</file>