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3673"/>
  </p:normalViewPr>
  <p:slideViewPr>
    <p:cSldViewPr snapToGrid="0">
      <p:cViewPr varScale="1">
        <p:scale>
          <a:sx n="120" d="100"/>
          <a:sy n="12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ECE7E-2BA9-4F44-8C0E-C8A565FA94DC}" type="doc">
      <dgm:prSet loTypeId="urn:microsoft.com/office/officeart/2005/8/layout/cycle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262B52-D44D-1E4F-B6F9-412B6F6097BA}">
      <dgm:prSet phldrT="[Text]" custT="1"/>
      <dgm:spPr/>
      <dgm:t>
        <a:bodyPr/>
        <a:lstStyle/>
        <a:p>
          <a:r>
            <a:rPr lang="en-US" sz="1600"/>
            <a:t>Hardware</a:t>
          </a:r>
        </a:p>
        <a:p>
          <a:endParaRPr lang="en-US" sz="1600"/>
        </a:p>
        <a:p>
          <a:endParaRPr lang="en-US" sz="1600" dirty="0"/>
        </a:p>
      </dgm:t>
    </dgm:pt>
    <dgm:pt modelId="{9DB05FEF-FB19-264F-AEB5-02441F2CB616}" type="parTrans" cxnId="{822053DB-C0FA-274B-A444-55BDD698C989}">
      <dgm:prSet/>
      <dgm:spPr/>
      <dgm:t>
        <a:bodyPr/>
        <a:lstStyle/>
        <a:p>
          <a:endParaRPr lang="en-US"/>
        </a:p>
      </dgm:t>
    </dgm:pt>
    <dgm:pt modelId="{43B7BD95-03D7-CE4F-9C5B-EB11BB775767}" type="sibTrans" cxnId="{822053DB-C0FA-274B-A444-55BDD698C989}">
      <dgm:prSet/>
      <dgm:spPr/>
      <dgm:t>
        <a:bodyPr/>
        <a:lstStyle/>
        <a:p>
          <a:endParaRPr lang="en-US"/>
        </a:p>
      </dgm:t>
    </dgm:pt>
    <dgm:pt modelId="{0F40B523-B6B1-8141-9E71-CAC2E8C60B2D}">
      <dgm:prSet phldrT="[Text]" custT="1"/>
      <dgm:spPr/>
      <dgm:t>
        <a:bodyPr/>
        <a:lstStyle/>
        <a:p>
          <a:r>
            <a:rPr lang="en-US" sz="1600" dirty="0"/>
            <a:t>Time, Space, Power</a:t>
          </a:r>
        </a:p>
      </dgm:t>
    </dgm:pt>
    <dgm:pt modelId="{67EB3161-92A9-B64D-9433-9F76BB94AFB5}" type="parTrans" cxnId="{DC224B85-C6E3-DE4E-8A81-186A678F571F}">
      <dgm:prSet/>
      <dgm:spPr/>
      <dgm:t>
        <a:bodyPr/>
        <a:lstStyle/>
        <a:p>
          <a:endParaRPr lang="en-US"/>
        </a:p>
      </dgm:t>
    </dgm:pt>
    <dgm:pt modelId="{7021BE81-30F7-6D4B-B499-BC8D26B6DCD3}" type="sibTrans" cxnId="{DC224B85-C6E3-DE4E-8A81-186A678F571F}">
      <dgm:prSet/>
      <dgm:spPr/>
      <dgm:t>
        <a:bodyPr/>
        <a:lstStyle/>
        <a:p>
          <a:endParaRPr lang="en-US"/>
        </a:p>
      </dgm:t>
    </dgm:pt>
    <dgm:pt modelId="{83F0C08C-260C-904A-8FE3-F59C67F18CD7}">
      <dgm:prSet phldrT="[Text]" custT="1"/>
      <dgm:spPr/>
      <dgm:t>
        <a:bodyPr/>
        <a:lstStyle/>
        <a:p>
          <a:r>
            <a:rPr lang="en-US" sz="1500" dirty="0"/>
            <a:t>Applications</a:t>
          </a:r>
        </a:p>
        <a:p>
          <a:endParaRPr lang="en-US" sz="1600" dirty="0"/>
        </a:p>
        <a:p>
          <a:endParaRPr lang="en-US" sz="1600" dirty="0"/>
        </a:p>
      </dgm:t>
    </dgm:pt>
    <dgm:pt modelId="{BC6ED70E-70B0-A94B-8AD1-F1A17C6370D9}" type="parTrans" cxnId="{F3FD3E4B-157C-8A4D-97BA-D61D76963B9C}">
      <dgm:prSet/>
      <dgm:spPr/>
      <dgm:t>
        <a:bodyPr/>
        <a:lstStyle/>
        <a:p>
          <a:endParaRPr lang="en-US"/>
        </a:p>
      </dgm:t>
    </dgm:pt>
    <dgm:pt modelId="{8CB1DF32-B055-8E44-9B3F-8D05AE677004}" type="sibTrans" cxnId="{F3FD3E4B-157C-8A4D-97BA-D61D76963B9C}">
      <dgm:prSet/>
      <dgm:spPr/>
      <dgm:t>
        <a:bodyPr/>
        <a:lstStyle/>
        <a:p>
          <a:endParaRPr lang="en-US"/>
        </a:p>
      </dgm:t>
    </dgm:pt>
    <dgm:pt modelId="{2B46F32D-3314-4941-B0F8-EE7B74EE359B}">
      <dgm:prSet phldrT="[Text]" custT="1"/>
      <dgm:spPr/>
      <dgm:t>
        <a:bodyPr/>
        <a:lstStyle/>
        <a:p>
          <a:r>
            <a:rPr lang="en-US" sz="1600" dirty="0"/>
            <a:t>Data</a:t>
          </a:r>
        </a:p>
      </dgm:t>
    </dgm:pt>
    <dgm:pt modelId="{B0B67C5B-09D4-474A-8D2D-8BD2C3026490}" type="parTrans" cxnId="{15D0FE83-61D9-5746-9871-6BF7A9A5E447}">
      <dgm:prSet/>
      <dgm:spPr/>
      <dgm:t>
        <a:bodyPr/>
        <a:lstStyle/>
        <a:p>
          <a:endParaRPr lang="en-US"/>
        </a:p>
      </dgm:t>
    </dgm:pt>
    <dgm:pt modelId="{D8044FE3-0FD6-E944-9679-90B760340860}" type="sibTrans" cxnId="{15D0FE83-61D9-5746-9871-6BF7A9A5E447}">
      <dgm:prSet/>
      <dgm:spPr/>
      <dgm:t>
        <a:bodyPr/>
        <a:lstStyle/>
        <a:p>
          <a:endParaRPr lang="en-US"/>
        </a:p>
      </dgm:t>
    </dgm:pt>
    <dgm:pt modelId="{CAE14917-B057-7344-97E4-8D89ABB45D9A}">
      <dgm:prSet phldrT="[Text]" custT="1"/>
      <dgm:spPr/>
      <dgm:t>
        <a:bodyPr/>
        <a:lstStyle/>
        <a:p>
          <a:endParaRPr lang="en-US" sz="1600" dirty="0"/>
        </a:p>
        <a:p>
          <a:r>
            <a:rPr lang="en-US" sz="1600" dirty="0"/>
            <a:t>Education</a:t>
          </a:r>
        </a:p>
      </dgm:t>
    </dgm:pt>
    <dgm:pt modelId="{E7644CB9-9327-6B44-A5CA-15D2DF846897}" type="parTrans" cxnId="{CE129BE8-A070-434C-812B-66E557D680F8}">
      <dgm:prSet/>
      <dgm:spPr/>
      <dgm:t>
        <a:bodyPr/>
        <a:lstStyle/>
        <a:p>
          <a:endParaRPr lang="en-US"/>
        </a:p>
      </dgm:t>
    </dgm:pt>
    <dgm:pt modelId="{CEA42C2D-F5FA-B043-BBE5-529F51AA489A}" type="sibTrans" cxnId="{CE129BE8-A070-434C-812B-66E557D680F8}">
      <dgm:prSet/>
      <dgm:spPr/>
      <dgm:t>
        <a:bodyPr/>
        <a:lstStyle/>
        <a:p>
          <a:endParaRPr lang="en-US"/>
        </a:p>
      </dgm:t>
    </dgm:pt>
    <dgm:pt modelId="{65082C10-8B9D-9D40-818F-453EC8646570}">
      <dgm:prSet phldrT="[Text]"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Evaluation </a:t>
          </a:r>
        </a:p>
        <a:p>
          <a:r>
            <a:rPr lang="en-US" sz="1600" dirty="0"/>
            <a:t>and </a:t>
          </a:r>
          <a:br>
            <a:rPr lang="en-US" sz="1600" dirty="0"/>
          </a:br>
          <a:r>
            <a:rPr lang="en-US" sz="1600" dirty="0"/>
            <a:t>Outreach</a:t>
          </a:r>
        </a:p>
      </dgm:t>
    </dgm:pt>
    <dgm:pt modelId="{09CDE6B9-0647-AC48-A2AA-9EF4C397B9EA}" type="parTrans" cxnId="{86854CF4-F599-8C46-8C1A-7A7E31D7C53E}">
      <dgm:prSet/>
      <dgm:spPr/>
      <dgm:t>
        <a:bodyPr/>
        <a:lstStyle/>
        <a:p>
          <a:endParaRPr lang="en-US"/>
        </a:p>
      </dgm:t>
    </dgm:pt>
    <dgm:pt modelId="{4C87B9C9-FCE8-224D-9576-BE636F85A1FA}" type="sibTrans" cxnId="{86854CF4-F599-8C46-8C1A-7A7E31D7C53E}">
      <dgm:prSet/>
      <dgm:spPr/>
      <dgm:t>
        <a:bodyPr/>
        <a:lstStyle/>
        <a:p>
          <a:endParaRPr lang="en-US"/>
        </a:p>
      </dgm:t>
    </dgm:pt>
    <dgm:pt modelId="{D63824C7-1379-C04D-8AF2-C415E034D640}">
      <dgm:prSet phldrT="[Text]" custT="1"/>
      <dgm:spPr/>
      <dgm:t>
        <a:bodyPr/>
        <a:lstStyle/>
        <a:p>
          <a:r>
            <a:rPr lang="en-US" sz="1600" dirty="0"/>
            <a:t>Metrics</a:t>
          </a:r>
        </a:p>
      </dgm:t>
    </dgm:pt>
    <dgm:pt modelId="{8D3C000F-B3BD-254E-81E2-A9EB17C3CA05}" type="parTrans" cxnId="{78E386C0-4690-0A40-92CA-BC08D0131273}">
      <dgm:prSet/>
      <dgm:spPr/>
      <dgm:t>
        <a:bodyPr/>
        <a:lstStyle/>
        <a:p>
          <a:endParaRPr lang="en-US"/>
        </a:p>
      </dgm:t>
    </dgm:pt>
    <dgm:pt modelId="{57B2FE54-0DF3-0F45-8F89-839EA0A9FEFD}" type="sibTrans" cxnId="{78E386C0-4690-0A40-92CA-BC08D0131273}">
      <dgm:prSet/>
      <dgm:spPr/>
      <dgm:t>
        <a:bodyPr/>
        <a:lstStyle/>
        <a:p>
          <a:endParaRPr lang="en-US"/>
        </a:p>
      </dgm:t>
    </dgm:pt>
    <dgm:pt modelId="{3C630A20-3778-3E46-A8C9-4B00C7271BE9}">
      <dgm:prSet phldrT="[Text]" custT="1"/>
      <dgm:spPr/>
      <dgm:t>
        <a:bodyPr/>
        <a:lstStyle/>
        <a:p>
          <a:r>
            <a:rPr lang="en-US" sz="1600" dirty="0"/>
            <a:t>Replication</a:t>
          </a:r>
        </a:p>
      </dgm:t>
    </dgm:pt>
    <dgm:pt modelId="{3C13EFC1-88B4-1048-A23D-BF3BF79FBD36}" type="parTrans" cxnId="{689B0935-45B4-9143-96AA-FB75467074A6}">
      <dgm:prSet/>
      <dgm:spPr/>
      <dgm:t>
        <a:bodyPr/>
        <a:lstStyle/>
        <a:p>
          <a:endParaRPr lang="en-US"/>
        </a:p>
      </dgm:t>
    </dgm:pt>
    <dgm:pt modelId="{19B613B8-50F7-0148-99A1-62AA35D4898F}" type="sibTrans" cxnId="{689B0935-45B4-9143-96AA-FB75467074A6}">
      <dgm:prSet/>
      <dgm:spPr/>
      <dgm:t>
        <a:bodyPr/>
        <a:lstStyle/>
        <a:p>
          <a:endParaRPr lang="en-US"/>
        </a:p>
      </dgm:t>
    </dgm:pt>
    <dgm:pt modelId="{191EBE3C-0558-8441-A5D1-42CE52CF6EEB}">
      <dgm:prSet phldrT="[Text]" custT="1"/>
      <dgm:spPr/>
      <dgm:t>
        <a:bodyPr/>
        <a:lstStyle/>
        <a:p>
          <a:r>
            <a:rPr lang="en-US" sz="1600" dirty="0"/>
            <a:t>GPU, CPU</a:t>
          </a:r>
        </a:p>
      </dgm:t>
    </dgm:pt>
    <dgm:pt modelId="{146B8ABC-A7D5-CB4B-A3CF-09730C0F2940}" type="parTrans" cxnId="{1224D0F7-9F02-734D-84E5-599FDBB79CBE}">
      <dgm:prSet/>
      <dgm:spPr/>
      <dgm:t>
        <a:bodyPr/>
        <a:lstStyle/>
        <a:p>
          <a:endParaRPr lang="en-US"/>
        </a:p>
      </dgm:t>
    </dgm:pt>
    <dgm:pt modelId="{C2B18CF3-417F-7147-8658-B3568DF857F0}" type="sibTrans" cxnId="{1224D0F7-9F02-734D-84E5-599FDBB79CBE}">
      <dgm:prSet/>
      <dgm:spPr/>
      <dgm:t>
        <a:bodyPr/>
        <a:lstStyle/>
        <a:p>
          <a:endParaRPr lang="en-US"/>
        </a:p>
      </dgm:t>
    </dgm:pt>
    <dgm:pt modelId="{8E47A6B4-42B4-4B49-9E77-91141CA997AD}">
      <dgm:prSet phldrT="[Text]" custT="1"/>
      <dgm:spPr/>
      <dgm:t>
        <a:bodyPr/>
        <a:lstStyle/>
        <a:p>
          <a:r>
            <a:rPr lang="en-US" sz="1600" dirty="0"/>
            <a:t>Storage</a:t>
          </a:r>
        </a:p>
      </dgm:t>
    </dgm:pt>
    <dgm:pt modelId="{2DA6CA44-7849-F24E-A0FC-5CBB713BB2BA}" type="parTrans" cxnId="{B618B3AB-A6A8-8D45-A334-03BD8324C584}">
      <dgm:prSet/>
      <dgm:spPr/>
      <dgm:t>
        <a:bodyPr/>
        <a:lstStyle/>
        <a:p>
          <a:endParaRPr lang="en-US"/>
        </a:p>
      </dgm:t>
    </dgm:pt>
    <dgm:pt modelId="{E41FE7C8-B220-B241-AD8A-7408EE86F047}" type="sibTrans" cxnId="{B618B3AB-A6A8-8D45-A334-03BD8324C584}">
      <dgm:prSet/>
      <dgm:spPr/>
      <dgm:t>
        <a:bodyPr/>
        <a:lstStyle/>
        <a:p>
          <a:endParaRPr lang="en-US"/>
        </a:p>
      </dgm:t>
    </dgm:pt>
    <dgm:pt modelId="{671EBD2A-E2A7-4549-80D2-1AA43CAA6E2B}">
      <dgm:prSet phldrT="[Text]" custT="1"/>
      <dgm:spPr/>
      <dgm:t>
        <a:bodyPr/>
        <a:lstStyle/>
        <a:p>
          <a:r>
            <a:rPr lang="en-US" sz="1600" dirty="0"/>
            <a:t>Communication</a:t>
          </a:r>
        </a:p>
      </dgm:t>
    </dgm:pt>
    <dgm:pt modelId="{CA3CAD58-1B72-7C45-8E3B-05FFCB0A67E1}" type="parTrans" cxnId="{047BAB2C-4A6D-FC42-ABA9-EFB3BA614AE2}">
      <dgm:prSet/>
      <dgm:spPr/>
      <dgm:t>
        <a:bodyPr/>
        <a:lstStyle/>
        <a:p>
          <a:endParaRPr lang="en-US"/>
        </a:p>
      </dgm:t>
    </dgm:pt>
    <dgm:pt modelId="{6D274ECB-4B1D-BF4B-ADA2-DA8FB501FEE6}" type="sibTrans" cxnId="{047BAB2C-4A6D-FC42-ABA9-EFB3BA614AE2}">
      <dgm:prSet/>
      <dgm:spPr/>
      <dgm:t>
        <a:bodyPr/>
        <a:lstStyle/>
        <a:p>
          <a:endParaRPr lang="en-US"/>
        </a:p>
      </dgm:t>
    </dgm:pt>
    <dgm:pt modelId="{A54B05C7-8740-9849-943A-2773A6D3FBCD}">
      <dgm:prSet phldrT="[Text]" custT="1"/>
      <dgm:spPr/>
      <dgm:t>
        <a:bodyPr/>
        <a:lstStyle/>
        <a:p>
          <a:r>
            <a:rPr lang="en-US" sz="1600"/>
            <a:t>Publication</a:t>
          </a:r>
          <a:endParaRPr lang="en-US" sz="1600" dirty="0"/>
        </a:p>
      </dgm:t>
    </dgm:pt>
    <dgm:pt modelId="{9DF2C7B4-EF1B-AF42-AB9D-B6E161A61BB4}" type="parTrans" cxnId="{9C44F641-8C67-8F4E-85AB-074B4A2853CE}">
      <dgm:prSet/>
      <dgm:spPr/>
      <dgm:t>
        <a:bodyPr/>
        <a:lstStyle/>
        <a:p>
          <a:endParaRPr lang="en-US"/>
        </a:p>
      </dgm:t>
    </dgm:pt>
    <dgm:pt modelId="{D2F21766-5BB0-C846-B645-72418AD9A15D}" type="sibTrans" cxnId="{9C44F641-8C67-8F4E-85AB-074B4A2853CE}">
      <dgm:prSet/>
      <dgm:spPr/>
      <dgm:t>
        <a:bodyPr/>
        <a:lstStyle/>
        <a:p>
          <a:endParaRPr lang="en-US"/>
        </a:p>
      </dgm:t>
    </dgm:pt>
    <dgm:pt modelId="{22255B64-78F8-154F-B485-3F889A468B50}">
      <dgm:prSet phldrT="[Text]" custT="1"/>
      <dgm:spPr/>
      <dgm:t>
        <a:bodyPr/>
        <a:lstStyle/>
        <a:p>
          <a:r>
            <a:rPr lang="en-US" sz="1600" dirty="0"/>
            <a:t>Domain Science</a:t>
          </a:r>
        </a:p>
      </dgm:t>
    </dgm:pt>
    <dgm:pt modelId="{71C98812-2033-1541-AEDB-F606CECED9A2}" type="parTrans" cxnId="{E58D3EF4-B206-5B48-87C1-67B7A806C109}">
      <dgm:prSet/>
      <dgm:spPr/>
      <dgm:t>
        <a:bodyPr/>
        <a:lstStyle/>
        <a:p>
          <a:endParaRPr lang="en-US"/>
        </a:p>
      </dgm:t>
    </dgm:pt>
    <dgm:pt modelId="{DE0F5B16-6EFB-4248-B346-61A1B7AD61A8}" type="sibTrans" cxnId="{E58D3EF4-B206-5B48-87C1-67B7A806C109}">
      <dgm:prSet/>
      <dgm:spPr/>
      <dgm:t>
        <a:bodyPr/>
        <a:lstStyle/>
        <a:p>
          <a:endParaRPr lang="en-US"/>
        </a:p>
      </dgm:t>
    </dgm:pt>
    <dgm:pt modelId="{7AA65098-CAFA-DB42-A0FA-68F1240BDD3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DL Classes, Experiences Topics, Outreach</a:t>
          </a:r>
        </a:p>
      </dgm:t>
    </dgm:pt>
    <dgm:pt modelId="{C004F94A-6169-9D4F-9CA7-80ADAF2EE27E}" type="parTrans" cxnId="{8109FE90-14D7-FD44-AB7B-12A56A3B5A5F}">
      <dgm:prSet/>
      <dgm:spPr/>
      <dgm:t>
        <a:bodyPr/>
        <a:lstStyle/>
        <a:p>
          <a:endParaRPr lang="en-US"/>
        </a:p>
      </dgm:t>
    </dgm:pt>
    <dgm:pt modelId="{BD56E321-66C8-4E44-A023-72026F654CB5}" type="sibTrans" cxnId="{8109FE90-14D7-FD44-AB7B-12A56A3B5A5F}">
      <dgm:prSet/>
      <dgm:spPr/>
      <dgm:t>
        <a:bodyPr/>
        <a:lstStyle/>
        <a:p>
          <a:endParaRPr lang="en-US"/>
        </a:p>
      </dgm:t>
    </dgm:pt>
    <dgm:pt modelId="{1B0648A4-A33E-DD40-ADDC-C13B5802B6DD}">
      <dgm:prSet phldrT="[Text]" custT="1"/>
      <dgm:spPr/>
      <dgm:t>
        <a:bodyPr/>
        <a:lstStyle/>
        <a:p>
          <a:r>
            <a:rPr lang="en-US" sz="1600" dirty="0"/>
            <a:t>Algorithms</a:t>
          </a:r>
        </a:p>
      </dgm:t>
    </dgm:pt>
    <dgm:pt modelId="{006C1CA3-3E0F-924E-9200-A3E4997F0824}" type="parTrans" cxnId="{281656CA-8E3A-5B4B-8120-393870AE9941}">
      <dgm:prSet/>
      <dgm:spPr/>
      <dgm:t>
        <a:bodyPr/>
        <a:lstStyle/>
        <a:p>
          <a:endParaRPr lang="en-US"/>
        </a:p>
      </dgm:t>
    </dgm:pt>
    <dgm:pt modelId="{22364FCD-FD07-2949-9E76-FAF042C52EC2}" type="sibTrans" cxnId="{281656CA-8E3A-5B4B-8120-393870AE9941}">
      <dgm:prSet/>
      <dgm:spPr/>
      <dgm:t>
        <a:bodyPr/>
        <a:lstStyle/>
        <a:p>
          <a:endParaRPr lang="en-US"/>
        </a:p>
      </dgm:t>
    </dgm:pt>
    <dgm:pt modelId="{A74E0A3F-1E70-F046-8BA3-288B7C550FC5}">
      <dgm:prSet phldrT="[Text]" custT="1"/>
      <dgm:spPr/>
      <dgm:t>
        <a:bodyPr/>
        <a:lstStyle/>
        <a:p>
          <a:endParaRPr lang="en-US" sz="1600" dirty="0"/>
        </a:p>
      </dgm:t>
    </dgm:pt>
    <dgm:pt modelId="{9C832CD4-4E74-834F-A1DC-6695B94C354D}" type="sibTrans" cxnId="{A74A1212-D68C-C84A-A0A1-5C7EFF77FD94}">
      <dgm:prSet/>
      <dgm:spPr/>
      <dgm:t>
        <a:bodyPr/>
        <a:lstStyle/>
        <a:p>
          <a:endParaRPr lang="en-US"/>
        </a:p>
      </dgm:t>
    </dgm:pt>
    <dgm:pt modelId="{B7F0D2E4-90D8-6A4D-98B3-32A009A70C88}" type="parTrans" cxnId="{A74A1212-D68C-C84A-A0A1-5C7EFF77FD94}">
      <dgm:prSet/>
      <dgm:spPr/>
      <dgm:t>
        <a:bodyPr/>
        <a:lstStyle/>
        <a:p>
          <a:endParaRPr lang="en-US"/>
        </a:p>
      </dgm:t>
    </dgm:pt>
    <dgm:pt modelId="{3C3AA4AB-B7DC-4B43-87DE-BBBA6DDAD8B4}">
      <dgm:prSet custT="1"/>
      <dgm:spPr/>
      <dgm:t>
        <a:bodyPr/>
        <a:lstStyle/>
        <a:p>
          <a:r>
            <a:rPr lang="en-US" sz="1600" dirty="0"/>
            <a:t>Carpentry: Software, Benchmarking</a:t>
          </a:r>
        </a:p>
      </dgm:t>
    </dgm:pt>
    <dgm:pt modelId="{BE353C3D-909D-3741-B2C3-D1484CD56331}" type="parTrans" cxnId="{D5960DBE-56C6-BB45-86E5-DF147F05AE35}">
      <dgm:prSet/>
      <dgm:spPr/>
      <dgm:t>
        <a:bodyPr/>
        <a:lstStyle/>
        <a:p>
          <a:endParaRPr lang="en-US"/>
        </a:p>
      </dgm:t>
    </dgm:pt>
    <dgm:pt modelId="{261D50F2-7BD6-4244-82E3-AEAC2271448E}" type="sibTrans" cxnId="{D5960DBE-56C6-BB45-86E5-DF147F05AE35}">
      <dgm:prSet/>
      <dgm:spPr/>
      <dgm:t>
        <a:bodyPr/>
        <a:lstStyle/>
        <a:p>
          <a:endParaRPr lang="en-US"/>
        </a:p>
      </dgm:t>
    </dgm:pt>
    <dgm:pt modelId="{D9B27020-2DF0-8042-B3DD-0A444A0DD1CB}" type="pres">
      <dgm:prSet presAssocID="{7A6ECE7E-2BA9-4F44-8C0E-C8A565FA94D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BCAF801-C0B2-6244-A9EA-22C050C01233}" type="pres">
      <dgm:prSet presAssocID="{7A6ECE7E-2BA9-4F44-8C0E-C8A565FA94DC}" presName="children" presStyleCnt="0"/>
      <dgm:spPr/>
    </dgm:pt>
    <dgm:pt modelId="{A892B32D-B4D0-2947-AD27-A7A1C7B3E2BC}" type="pres">
      <dgm:prSet presAssocID="{7A6ECE7E-2BA9-4F44-8C0E-C8A565FA94DC}" presName="child1group" presStyleCnt="0"/>
      <dgm:spPr/>
    </dgm:pt>
    <dgm:pt modelId="{63B9DFA5-F84E-CB46-800F-469C577A7532}" type="pres">
      <dgm:prSet presAssocID="{7A6ECE7E-2BA9-4F44-8C0E-C8A565FA94DC}" presName="child1" presStyleLbl="bgAcc1" presStyleIdx="0" presStyleCnt="4" custScaleX="143311" custLinFactNeighborX="-13420" custLinFactNeighborY="-818"/>
      <dgm:spPr/>
    </dgm:pt>
    <dgm:pt modelId="{80BAC2B4-53D9-D541-B58F-3B1D2E6AB40E}" type="pres">
      <dgm:prSet presAssocID="{7A6ECE7E-2BA9-4F44-8C0E-C8A565FA94DC}" presName="child1Text" presStyleLbl="bgAcc1" presStyleIdx="0" presStyleCnt="4">
        <dgm:presLayoutVars>
          <dgm:bulletEnabled val="1"/>
        </dgm:presLayoutVars>
      </dgm:prSet>
      <dgm:spPr/>
    </dgm:pt>
    <dgm:pt modelId="{4D9610E9-F16E-DB42-8872-37C868493876}" type="pres">
      <dgm:prSet presAssocID="{7A6ECE7E-2BA9-4F44-8C0E-C8A565FA94DC}" presName="child2group" presStyleCnt="0"/>
      <dgm:spPr/>
    </dgm:pt>
    <dgm:pt modelId="{A7CFDC2C-932A-1040-BBA2-6B45FC243EDD}" type="pres">
      <dgm:prSet presAssocID="{7A6ECE7E-2BA9-4F44-8C0E-C8A565FA94DC}" presName="child2" presStyleLbl="bgAcc1" presStyleIdx="1" presStyleCnt="4" custScaleX="170309" custLinFactNeighborX="45209" custLinFactNeighborY="-424"/>
      <dgm:spPr/>
    </dgm:pt>
    <dgm:pt modelId="{878F399C-B39C-2A4A-963D-9C8656A6BF6B}" type="pres">
      <dgm:prSet presAssocID="{7A6ECE7E-2BA9-4F44-8C0E-C8A565FA94DC}" presName="child2Text" presStyleLbl="bgAcc1" presStyleIdx="1" presStyleCnt="4">
        <dgm:presLayoutVars>
          <dgm:bulletEnabled val="1"/>
        </dgm:presLayoutVars>
      </dgm:prSet>
      <dgm:spPr/>
    </dgm:pt>
    <dgm:pt modelId="{41310097-59C2-5C4C-ADFC-7A817983AB32}" type="pres">
      <dgm:prSet presAssocID="{7A6ECE7E-2BA9-4F44-8C0E-C8A565FA94DC}" presName="child3group" presStyleCnt="0"/>
      <dgm:spPr/>
    </dgm:pt>
    <dgm:pt modelId="{D09BFC1A-2A39-0B43-A63A-91EDDFE4BC20}" type="pres">
      <dgm:prSet presAssocID="{7A6ECE7E-2BA9-4F44-8C0E-C8A565FA94DC}" presName="child3" presStyleLbl="bgAcc1" presStyleIdx="2" presStyleCnt="4" custScaleX="180904" custScaleY="111130" custLinFactNeighborX="43563" custLinFactNeighborY="-21255"/>
      <dgm:spPr/>
    </dgm:pt>
    <dgm:pt modelId="{1AD1EAAA-0004-E94D-8F4A-F1A20B52F083}" type="pres">
      <dgm:prSet presAssocID="{7A6ECE7E-2BA9-4F44-8C0E-C8A565FA94DC}" presName="child3Text" presStyleLbl="bgAcc1" presStyleIdx="2" presStyleCnt="4">
        <dgm:presLayoutVars>
          <dgm:bulletEnabled val="1"/>
        </dgm:presLayoutVars>
      </dgm:prSet>
      <dgm:spPr/>
    </dgm:pt>
    <dgm:pt modelId="{96F3AECC-0788-E847-B1DA-C3C81427CC4E}" type="pres">
      <dgm:prSet presAssocID="{7A6ECE7E-2BA9-4F44-8C0E-C8A565FA94DC}" presName="child4group" presStyleCnt="0"/>
      <dgm:spPr/>
    </dgm:pt>
    <dgm:pt modelId="{244F74A5-356F-3049-9595-64149F081E88}" type="pres">
      <dgm:prSet presAssocID="{7A6ECE7E-2BA9-4F44-8C0E-C8A565FA94DC}" presName="child4" presStyleLbl="bgAcc1" presStyleIdx="3" presStyleCnt="4" custScaleX="134676" custLinFactNeighborX="-17208" custLinFactNeighborY="-10632"/>
      <dgm:spPr/>
    </dgm:pt>
    <dgm:pt modelId="{FBB2D938-07A9-2449-A263-FE78FD2D11BC}" type="pres">
      <dgm:prSet presAssocID="{7A6ECE7E-2BA9-4F44-8C0E-C8A565FA94DC}" presName="child4Text" presStyleLbl="bgAcc1" presStyleIdx="3" presStyleCnt="4">
        <dgm:presLayoutVars>
          <dgm:bulletEnabled val="1"/>
        </dgm:presLayoutVars>
      </dgm:prSet>
      <dgm:spPr/>
    </dgm:pt>
    <dgm:pt modelId="{59E0FD66-D623-EF40-99ED-157D3C1D886B}" type="pres">
      <dgm:prSet presAssocID="{7A6ECE7E-2BA9-4F44-8C0E-C8A565FA94DC}" presName="childPlaceholder" presStyleCnt="0"/>
      <dgm:spPr/>
    </dgm:pt>
    <dgm:pt modelId="{0049CBE2-7F75-A645-B3DF-FC025FC6A74F}" type="pres">
      <dgm:prSet presAssocID="{7A6ECE7E-2BA9-4F44-8C0E-C8A565FA94DC}" presName="circle" presStyleCnt="0"/>
      <dgm:spPr/>
    </dgm:pt>
    <dgm:pt modelId="{A5BC8D3C-0D4A-2246-B096-607842A66EA0}" type="pres">
      <dgm:prSet presAssocID="{7A6ECE7E-2BA9-4F44-8C0E-C8A565FA94D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166AB04-1B3A-8447-A19C-954CDEAB9F2B}" type="pres">
      <dgm:prSet presAssocID="{7A6ECE7E-2BA9-4F44-8C0E-C8A565FA94D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B730FD5-75E1-E246-8A18-E62F9A773D31}" type="pres">
      <dgm:prSet presAssocID="{7A6ECE7E-2BA9-4F44-8C0E-C8A565FA94D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5D2C20D-D049-8A41-94D8-0B70837D82AB}" type="pres">
      <dgm:prSet presAssocID="{7A6ECE7E-2BA9-4F44-8C0E-C8A565FA94D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98C20E-1F4E-C74C-99B2-B20F5A378F1C}" type="pres">
      <dgm:prSet presAssocID="{7A6ECE7E-2BA9-4F44-8C0E-C8A565FA94DC}" presName="quadrantPlaceholder" presStyleCnt="0"/>
      <dgm:spPr/>
    </dgm:pt>
    <dgm:pt modelId="{08EAF131-5679-254C-8490-C64C0A3C8881}" type="pres">
      <dgm:prSet presAssocID="{7A6ECE7E-2BA9-4F44-8C0E-C8A565FA94DC}" presName="center1" presStyleLbl="fgShp" presStyleIdx="0" presStyleCnt="2" custScaleX="204129" custScaleY="197281"/>
      <dgm:spPr/>
    </dgm:pt>
    <dgm:pt modelId="{167AE786-6272-CA48-A936-36722ED50B40}" type="pres">
      <dgm:prSet presAssocID="{7A6ECE7E-2BA9-4F44-8C0E-C8A565FA94DC}" presName="center2" presStyleLbl="fgShp" presStyleIdx="1" presStyleCnt="2" custScaleX="204129" custScaleY="197281"/>
      <dgm:spPr/>
    </dgm:pt>
  </dgm:ptLst>
  <dgm:cxnLst>
    <dgm:cxn modelId="{3A995202-0756-4546-B145-DBF7C5590716}" type="presOf" srcId="{8E47A6B4-42B4-4B49-9E77-91141CA997AD}" destId="{80BAC2B4-53D9-D541-B58F-3B1D2E6AB40E}" srcOrd="1" destOrd="2" presId="urn:microsoft.com/office/officeart/2005/8/layout/cycle4"/>
    <dgm:cxn modelId="{9157B202-D9F7-1D4A-97DF-CD6B13059E58}" type="presOf" srcId="{2B46F32D-3314-4941-B0F8-EE7B74EE359B}" destId="{878F399C-B39C-2A4A-963D-9C8656A6BF6B}" srcOrd="1" destOrd="1" presId="urn:microsoft.com/office/officeart/2005/8/layout/cycle4"/>
    <dgm:cxn modelId="{77E28C04-149D-444C-8788-BFAC2980DCEA}" type="presOf" srcId="{CAE14917-B057-7344-97E4-8D89ABB45D9A}" destId="{8B730FD5-75E1-E246-8A18-E62F9A773D31}" srcOrd="0" destOrd="0" presId="urn:microsoft.com/office/officeart/2005/8/layout/cycle4"/>
    <dgm:cxn modelId="{85976C09-94A9-8B4C-8D8B-5B69C4C9035A}" type="presOf" srcId="{65082C10-8B9D-9D40-818F-453EC8646570}" destId="{25D2C20D-D049-8A41-94D8-0B70837D82AB}" srcOrd="0" destOrd="0" presId="urn:microsoft.com/office/officeart/2005/8/layout/cycle4"/>
    <dgm:cxn modelId="{A74A1212-D68C-C84A-A0A1-5C7EFF77FD94}" srcId="{EA262B52-D44D-1E4F-B6F9-412B6F6097BA}" destId="{A74E0A3F-1E70-F046-8BA3-288B7C550FC5}" srcOrd="4" destOrd="0" parTransId="{B7F0D2E4-90D8-6A4D-98B3-32A009A70C88}" sibTransId="{9C832CD4-4E74-834F-A1DC-6695B94C354D}"/>
    <dgm:cxn modelId="{8EB9341C-A774-9E48-812D-FF2DA82C308C}" type="presOf" srcId="{1B0648A4-A33E-DD40-ADDC-C13B5802B6DD}" destId="{A7CFDC2C-932A-1040-BBA2-6B45FC243EDD}" srcOrd="0" destOrd="2" presId="urn:microsoft.com/office/officeart/2005/8/layout/cycle4"/>
    <dgm:cxn modelId="{83A36E22-D7F9-874F-9F60-003A068A905B}" type="presOf" srcId="{671EBD2A-E2A7-4549-80D2-1AA43CAA6E2B}" destId="{80BAC2B4-53D9-D541-B58F-3B1D2E6AB40E}" srcOrd="1" destOrd="3" presId="urn:microsoft.com/office/officeart/2005/8/layout/cycle4"/>
    <dgm:cxn modelId="{549C3229-6574-4745-89CC-26099C5E58D4}" type="presOf" srcId="{22255B64-78F8-154F-B485-3F889A468B50}" destId="{A7CFDC2C-932A-1040-BBA2-6B45FC243EDD}" srcOrd="0" destOrd="0" presId="urn:microsoft.com/office/officeart/2005/8/layout/cycle4"/>
    <dgm:cxn modelId="{047BAB2C-4A6D-FC42-ABA9-EFB3BA614AE2}" srcId="{EA262B52-D44D-1E4F-B6F9-412B6F6097BA}" destId="{671EBD2A-E2A7-4549-80D2-1AA43CAA6E2B}" srcOrd="3" destOrd="0" parTransId="{CA3CAD58-1B72-7C45-8E3B-05FFCB0A67E1}" sibTransId="{6D274ECB-4B1D-BF4B-ADA2-DA8FB501FEE6}"/>
    <dgm:cxn modelId="{89625733-5389-A544-8E27-1354B31CB55B}" type="presOf" srcId="{0F40B523-B6B1-8141-9E71-CAC2E8C60B2D}" destId="{63B9DFA5-F84E-CB46-800F-469C577A7532}" srcOrd="0" destOrd="0" presId="urn:microsoft.com/office/officeart/2005/8/layout/cycle4"/>
    <dgm:cxn modelId="{689B0935-45B4-9143-96AA-FB75467074A6}" srcId="{65082C10-8B9D-9D40-818F-453EC8646570}" destId="{3C630A20-3778-3E46-A8C9-4B00C7271BE9}" srcOrd="1" destOrd="0" parTransId="{3C13EFC1-88B4-1048-A23D-BF3BF79FBD36}" sibTransId="{19B613B8-50F7-0148-99A1-62AA35D4898F}"/>
    <dgm:cxn modelId="{A89A1F3C-0509-CA44-8214-97894BC43DEF}" type="presOf" srcId="{3C630A20-3778-3E46-A8C9-4B00C7271BE9}" destId="{244F74A5-356F-3049-9595-64149F081E88}" srcOrd="0" destOrd="1" presId="urn:microsoft.com/office/officeart/2005/8/layout/cycle4"/>
    <dgm:cxn modelId="{E800753D-928B-2842-BB30-64271E0A8971}" type="presOf" srcId="{0F40B523-B6B1-8141-9E71-CAC2E8C60B2D}" destId="{80BAC2B4-53D9-D541-B58F-3B1D2E6AB40E}" srcOrd="1" destOrd="0" presId="urn:microsoft.com/office/officeart/2005/8/layout/cycle4"/>
    <dgm:cxn modelId="{BC191A3F-62F5-444E-8F78-E184B4D68763}" type="presOf" srcId="{EA262B52-D44D-1E4F-B6F9-412B6F6097BA}" destId="{A5BC8D3C-0D4A-2246-B096-607842A66EA0}" srcOrd="0" destOrd="0" presId="urn:microsoft.com/office/officeart/2005/8/layout/cycle4"/>
    <dgm:cxn modelId="{9C44F641-8C67-8F4E-85AB-074B4A2853CE}" srcId="{65082C10-8B9D-9D40-818F-453EC8646570}" destId="{A54B05C7-8740-9849-943A-2773A6D3FBCD}" srcOrd="2" destOrd="0" parTransId="{9DF2C7B4-EF1B-AF42-AB9D-B6E161A61BB4}" sibTransId="{D2F21766-5BB0-C846-B645-72418AD9A15D}"/>
    <dgm:cxn modelId="{A237A245-7A51-BF48-B4E7-9A400BDA764D}" type="presOf" srcId="{3C630A20-3778-3E46-A8C9-4B00C7271BE9}" destId="{FBB2D938-07A9-2449-A263-FE78FD2D11BC}" srcOrd="1" destOrd="1" presId="urn:microsoft.com/office/officeart/2005/8/layout/cycle4"/>
    <dgm:cxn modelId="{F3FD3E4B-157C-8A4D-97BA-D61D76963B9C}" srcId="{7A6ECE7E-2BA9-4F44-8C0E-C8A565FA94DC}" destId="{83F0C08C-260C-904A-8FE3-F59C67F18CD7}" srcOrd="1" destOrd="0" parTransId="{BC6ED70E-70B0-A94B-8AD1-F1A17C6370D9}" sibTransId="{8CB1DF32-B055-8E44-9B3F-8D05AE677004}"/>
    <dgm:cxn modelId="{5D30E950-2A29-D148-9880-526571F7AA83}" type="presOf" srcId="{2B46F32D-3314-4941-B0F8-EE7B74EE359B}" destId="{A7CFDC2C-932A-1040-BBA2-6B45FC243EDD}" srcOrd="0" destOrd="1" presId="urn:microsoft.com/office/officeart/2005/8/layout/cycle4"/>
    <dgm:cxn modelId="{D4DFED55-3294-C243-B1F7-4A51CFB48B91}" type="presOf" srcId="{191EBE3C-0558-8441-A5D1-42CE52CF6EEB}" destId="{80BAC2B4-53D9-D541-B58F-3B1D2E6AB40E}" srcOrd="1" destOrd="1" presId="urn:microsoft.com/office/officeart/2005/8/layout/cycle4"/>
    <dgm:cxn modelId="{4151295C-C983-7543-97D9-92B308689689}" type="presOf" srcId="{1B0648A4-A33E-DD40-ADDC-C13B5802B6DD}" destId="{878F399C-B39C-2A4A-963D-9C8656A6BF6B}" srcOrd="1" destOrd="2" presId="urn:microsoft.com/office/officeart/2005/8/layout/cycle4"/>
    <dgm:cxn modelId="{9A9D4C6E-B0BB-9B4D-A92C-D48D8C99B1B2}" type="presOf" srcId="{191EBE3C-0558-8441-A5D1-42CE52CF6EEB}" destId="{63B9DFA5-F84E-CB46-800F-469C577A7532}" srcOrd="0" destOrd="1" presId="urn:microsoft.com/office/officeart/2005/8/layout/cycle4"/>
    <dgm:cxn modelId="{A9095E73-72AF-6741-B6AD-435DC631C034}" type="presOf" srcId="{3C3AA4AB-B7DC-4B43-87DE-BBBA6DDAD8B4}" destId="{1AD1EAAA-0004-E94D-8F4A-F1A20B52F083}" srcOrd="1" destOrd="1" presId="urn:microsoft.com/office/officeart/2005/8/layout/cycle4"/>
    <dgm:cxn modelId="{8C76737A-7808-6D48-A10C-F63F7BC95188}" type="presOf" srcId="{671EBD2A-E2A7-4549-80D2-1AA43CAA6E2B}" destId="{63B9DFA5-F84E-CB46-800F-469C577A7532}" srcOrd="0" destOrd="3" presId="urn:microsoft.com/office/officeart/2005/8/layout/cycle4"/>
    <dgm:cxn modelId="{15D0FE83-61D9-5746-9871-6BF7A9A5E447}" srcId="{83F0C08C-260C-904A-8FE3-F59C67F18CD7}" destId="{2B46F32D-3314-4941-B0F8-EE7B74EE359B}" srcOrd="1" destOrd="0" parTransId="{B0B67C5B-09D4-474A-8D2D-8BD2C3026490}" sibTransId="{D8044FE3-0FD6-E944-9679-90B760340860}"/>
    <dgm:cxn modelId="{DC224B85-C6E3-DE4E-8A81-186A678F571F}" srcId="{EA262B52-D44D-1E4F-B6F9-412B6F6097BA}" destId="{0F40B523-B6B1-8141-9E71-CAC2E8C60B2D}" srcOrd="0" destOrd="0" parTransId="{67EB3161-92A9-B64D-9433-9F76BB94AFB5}" sibTransId="{7021BE81-30F7-6D4B-B499-BC8D26B6DCD3}"/>
    <dgm:cxn modelId="{36554086-E493-E94D-9BB2-4B0F7976EBB2}" type="presOf" srcId="{83F0C08C-260C-904A-8FE3-F59C67F18CD7}" destId="{4166AB04-1B3A-8447-A19C-954CDEAB9F2B}" srcOrd="0" destOrd="0" presId="urn:microsoft.com/office/officeart/2005/8/layout/cycle4"/>
    <dgm:cxn modelId="{662CA986-398A-224D-8A88-A1D341FDE149}" type="presOf" srcId="{3C3AA4AB-B7DC-4B43-87DE-BBBA6DDAD8B4}" destId="{D09BFC1A-2A39-0B43-A63A-91EDDFE4BC20}" srcOrd="0" destOrd="1" presId="urn:microsoft.com/office/officeart/2005/8/layout/cycle4"/>
    <dgm:cxn modelId="{60A1868B-801F-2E49-8AA7-9DAF92212563}" type="presOf" srcId="{22255B64-78F8-154F-B485-3F889A468B50}" destId="{878F399C-B39C-2A4A-963D-9C8656A6BF6B}" srcOrd="1" destOrd="0" presId="urn:microsoft.com/office/officeart/2005/8/layout/cycle4"/>
    <dgm:cxn modelId="{8109FE90-14D7-FD44-AB7B-12A56A3B5A5F}" srcId="{CAE14917-B057-7344-97E4-8D89ABB45D9A}" destId="{7AA65098-CAFA-DB42-A0FA-68F1240BDD37}" srcOrd="0" destOrd="0" parTransId="{C004F94A-6169-9D4F-9CA7-80ADAF2EE27E}" sibTransId="{BD56E321-66C8-4E44-A023-72026F654CB5}"/>
    <dgm:cxn modelId="{27A02D98-B6F8-1645-89F9-B1C7BD847E9B}" type="presOf" srcId="{D63824C7-1379-C04D-8AF2-C415E034D640}" destId="{FBB2D938-07A9-2449-A263-FE78FD2D11BC}" srcOrd="1" destOrd="0" presId="urn:microsoft.com/office/officeart/2005/8/layout/cycle4"/>
    <dgm:cxn modelId="{B618B3AB-A6A8-8D45-A334-03BD8324C584}" srcId="{EA262B52-D44D-1E4F-B6F9-412B6F6097BA}" destId="{8E47A6B4-42B4-4B49-9E77-91141CA997AD}" srcOrd="2" destOrd="0" parTransId="{2DA6CA44-7849-F24E-A0FC-5CBB713BB2BA}" sibTransId="{E41FE7C8-B220-B241-AD8A-7408EE86F047}"/>
    <dgm:cxn modelId="{E3E05CAF-3535-1F40-98CE-0EB0CDAADBEC}" type="presOf" srcId="{7A6ECE7E-2BA9-4F44-8C0E-C8A565FA94DC}" destId="{D9B27020-2DF0-8042-B3DD-0A444A0DD1CB}" srcOrd="0" destOrd="0" presId="urn:microsoft.com/office/officeart/2005/8/layout/cycle4"/>
    <dgm:cxn modelId="{6325D0B6-ED35-DE4B-B170-97FEFBD9515E}" type="presOf" srcId="{A74E0A3F-1E70-F046-8BA3-288B7C550FC5}" destId="{63B9DFA5-F84E-CB46-800F-469C577A7532}" srcOrd="0" destOrd="4" presId="urn:microsoft.com/office/officeart/2005/8/layout/cycle4"/>
    <dgm:cxn modelId="{D5960DBE-56C6-BB45-86E5-DF147F05AE35}" srcId="{CAE14917-B057-7344-97E4-8D89ABB45D9A}" destId="{3C3AA4AB-B7DC-4B43-87DE-BBBA6DDAD8B4}" srcOrd="1" destOrd="0" parTransId="{BE353C3D-909D-3741-B2C3-D1484CD56331}" sibTransId="{261D50F2-7BD6-4244-82E3-AEAC2271448E}"/>
    <dgm:cxn modelId="{78E386C0-4690-0A40-92CA-BC08D0131273}" srcId="{65082C10-8B9D-9D40-818F-453EC8646570}" destId="{D63824C7-1379-C04D-8AF2-C415E034D640}" srcOrd="0" destOrd="0" parTransId="{8D3C000F-B3BD-254E-81E2-A9EB17C3CA05}" sibTransId="{57B2FE54-0DF3-0F45-8F89-839EA0A9FEFD}"/>
    <dgm:cxn modelId="{851550C6-8A1A-AC45-8164-961BCBC8A7CC}" type="presOf" srcId="{A74E0A3F-1E70-F046-8BA3-288B7C550FC5}" destId="{80BAC2B4-53D9-D541-B58F-3B1D2E6AB40E}" srcOrd="1" destOrd="4" presId="urn:microsoft.com/office/officeart/2005/8/layout/cycle4"/>
    <dgm:cxn modelId="{184FECC7-6084-6C41-9714-192C3737B5B4}" type="presOf" srcId="{D63824C7-1379-C04D-8AF2-C415E034D640}" destId="{244F74A5-356F-3049-9595-64149F081E88}" srcOrd="0" destOrd="0" presId="urn:microsoft.com/office/officeart/2005/8/layout/cycle4"/>
    <dgm:cxn modelId="{281656CA-8E3A-5B4B-8120-393870AE9941}" srcId="{83F0C08C-260C-904A-8FE3-F59C67F18CD7}" destId="{1B0648A4-A33E-DD40-ADDC-C13B5802B6DD}" srcOrd="2" destOrd="0" parTransId="{006C1CA3-3E0F-924E-9200-A3E4997F0824}" sibTransId="{22364FCD-FD07-2949-9E76-FAF042C52EC2}"/>
    <dgm:cxn modelId="{2F46C1D2-68FA-2D47-AAD0-5D290A4E78FE}" type="presOf" srcId="{A54B05C7-8740-9849-943A-2773A6D3FBCD}" destId="{244F74A5-356F-3049-9595-64149F081E88}" srcOrd="0" destOrd="2" presId="urn:microsoft.com/office/officeart/2005/8/layout/cycle4"/>
    <dgm:cxn modelId="{822053DB-C0FA-274B-A444-55BDD698C989}" srcId="{7A6ECE7E-2BA9-4F44-8C0E-C8A565FA94DC}" destId="{EA262B52-D44D-1E4F-B6F9-412B6F6097BA}" srcOrd="0" destOrd="0" parTransId="{9DB05FEF-FB19-264F-AEB5-02441F2CB616}" sibTransId="{43B7BD95-03D7-CE4F-9C5B-EB11BB775767}"/>
    <dgm:cxn modelId="{6892BCE4-5C35-8F4F-9345-948EA33DF69A}" type="presOf" srcId="{7AA65098-CAFA-DB42-A0FA-68F1240BDD37}" destId="{D09BFC1A-2A39-0B43-A63A-91EDDFE4BC20}" srcOrd="0" destOrd="0" presId="urn:microsoft.com/office/officeart/2005/8/layout/cycle4"/>
    <dgm:cxn modelId="{CE129BE8-A070-434C-812B-66E557D680F8}" srcId="{7A6ECE7E-2BA9-4F44-8C0E-C8A565FA94DC}" destId="{CAE14917-B057-7344-97E4-8D89ABB45D9A}" srcOrd="2" destOrd="0" parTransId="{E7644CB9-9327-6B44-A5CA-15D2DF846897}" sibTransId="{CEA42C2D-F5FA-B043-BBE5-529F51AA489A}"/>
    <dgm:cxn modelId="{586500EF-540B-6F4B-933A-D003CBECBF48}" type="presOf" srcId="{8E47A6B4-42B4-4B49-9E77-91141CA997AD}" destId="{63B9DFA5-F84E-CB46-800F-469C577A7532}" srcOrd="0" destOrd="2" presId="urn:microsoft.com/office/officeart/2005/8/layout/cycle4"/>
    <dgm:cxn modelId="{E56DC2F3-8DEC-084E-A155-EC3F6D158058}" type="presOf" srcId="{7AA65098-CAFA-DB42-A0FA-68F1240BDD37}" destId="{1AD1EAAA-0004-E94D-8F4A-F1A20B52F083}" srcOrd="1" destOrd="0" presId="urn:microsoft.com/office/officeart/2005/8/layout/cycle4"/>
    <dgm:cxn modelId="{AD64F4F3-D97E-A14E-A900-B48AAF967A1E}" type="presOf" srcId="{A54B05C7-8740-9849-943A-2773A6D3FBCD}" destId="{FBB2D938-07A9-2449-A263-FE78FD2D11BC}" srcOrd="1" destOrd="2" presId="urn:microsoft.com/office/officeart/2005/8/layout/cycle4"/>
    <dgm:cxn modelId="{E58D3EF4-B206-5B48-87C1-67B7A806C109}" srcId="{83F0C08C-260C-904A-8FE3-F59C67F18CD7}" destId="{22255B64-78F8-154F-B485-3F889A468B50}" srcOrd="0" destOrd="0" parTransId="{71C98812-2033-1541-AEDB-F606CECED9A2}" sibTransId="{DE0F5B16-6EFB-4248-B346-61A1B7AD61A8}"/>
    <dgm:cxn modelId="{86854CF4-F599-8C46-8C1A-7A7E31D7C53E}" srcId="{7A6ECE7E-2BA9-4F44-8C0E-C8A565FA94DC}" destId="{65082C10-8B9D-9D40-818F-453EC8646570}" srcOrd="3" destOrd="0" parTransId="{09CDE6B9-0647-AC48-A2AA-9EF4C397B9EA}" sibTransId="{4C87B9C9-FCE8-224D-9576-BE636F85A1FA}"/>
    <dgm:cxn modelId="{1224D0F7-9F02-734D-84E5-599FDBB79CBE}" srcId="{EA262B52-D44D-1E4F-B6F9-412B6F6097BA}" destId="{191EBE3C-0558-8441-A5D1-42CE52CF6EEB}" srcOrd="1" destOrd="0" parTransId="{146B8ABC-A7D5-CB4B-A3CF-09730C0F2940}" sibTransId="{C2B18CF3-417F-7147-8658-B3568DF857F0}"/>
    <dgm:cxn modelId="{63446915-8FDE-624E-93BF-A7F64ABE66B4}" type="presParOf" srcId="{D9B27020-2DF0-8042-B3DD-0A444A0DD1CB}" destId="{EBCAF801-C0B2-6244-A9EA-22C050C01233}" srcOrd="0" destOrd="0" presId="urn:microsoft.com/office/officeart/2005/8/layout/cycle4"/>
    <dgm:cxn modelId="{F119CCB7-AA3E-214C-89F7-0FA7098FED98}" type="presParOf" srcId="{EBCAF801-C0B2-6244-A9EA-22C050C01233}" destId="{A892B32D-B4D0-2947-AD27-A7A1C7B3E2BC}" srcOrd="0" destOrd="0" presId="urn:microsoft.com/office/officeart/2005/8/layout/cycle4"/>
    <dgm:cxn modelId="{5248C264-259D-7942-B2A3-4C7219273BB8}" type="presParOf" srcId="{A892B32D-B4D0-2947-AD27-A7A1C7B3E2BC}" destId="{63B9DFA5-F84E-CB46-800F-469C577A7532}" srcOrd="0" destOrd="0" presId="urn:microsoft.com/office/officeart/2005/8/layout/cycle4"/>
    <dgm:cxn modelId="{B18C485C-239B-4749-AF4E-3292E4223645}" type="presParOf" srcId="{A892B32D-B4D0-2947-AD27-A7A1C7B3E2BC}" destId="{80BAC2B4-53D9-D541-B58F-3B1D2E6AB40E}" srcOrd="1" destOrd="0" presId="urn:microsoft.com/office/officeart/2005/8/layout/cycle4"/>
    <dgm:cxn modelId="{F0E5352F-0564-074A-90AD-6B555783A9A1}" type="presParOf" srcId="{EBCAF801-C0B2-6244-A9EA-22C050C01233}" destId="{4D9610E9-F16E-DB42-8872-37C868493876}" srcOrd="1" destOrd="0" presId="urn:microsoft.com/office/officeart/2005/8/layout/cycle4"/>
    <dgm:cxn modelId="{3D3C4446-728C-4D4C-900A-830A942FA431}" type="presParOf" srcId="{4D9610E9-F16E-DB42-8872-37C868493876}" destId="{A7CFDC2C-932A-1040-BBA2-6B45FC243EDD}" srcOrd="0" destOrd="0" presId="urn:microsoft.com/office/officeart/2005/8/layout/cycle4"/>
    <dgm:cxn modelId="{ADD92AF3-D712-B243-A6B8-3A38374DD3F8}" type="presParOf" srcId="{4D9610E9-F16E-DB42-8872-37C868493876}" destId="{878F399C-B39C-2A4A-963D-9C8656A6BF6B}" srcOrd="1" destOrd="0" presId="urn:microsoft.com/office/officeart/2005/8/layout/cycle4"/>
    <dgm:cxn modelId="{84365EC8-A067-9745-B770-BF772048A02D}" type="presParOf" srcId="{EBCAF801-C0B2-6244-A9EA-22C050C01233}" destId="{41310097-59C2-5C4C-ADFC-7A817983AB32}" srcOrd="2" destOrd="0" presId="urn:microsoft.com/office/officeart/2005/8/layout/cycle4"/>
    <dgm:cxn modelId="{E1688ACC-2010-2142-8D22-D5340C3ED588}" type="presParOf" srcId="{41310097-59C2-5C4C-ADFC-7A817983AB32}" destId="{D09BFC1A-2A39-0B43-A63A-91EDDFE4BC20}" srcOrd="0" destOrd="0" presId="urn:microsoft.com/office/officeart/2005/8/layout/cycle4"/>
    <dgm:cxn modelId="{F6BD3CF6-68A4-3445-8CB7-01CA98C62037}" type="presParOf" srcId="{41310097-59C2-5C4C-ADFC-7A817983AB32}" destId="{1AD1EAAA-0004-E94D-8F4A-F1A20B52F083}" srcOrd="1" destOrd="0" presId="urn:microsoft.com/office/officeart/2005/8/layout/cycle4"/>
    <dgm:cxn modelId="{47F25ECF-6221-F846-A693-66734ACE838B}" type="presParOf" srcId="{EBCAF801-C0B2-6244-A9EA-22C050C01233}" destId="{96F3AECC-0788-E847-B1DA-C3C81427CC4E}" srcOrd="3" destOrd="0" presId="urn:microsoft.com/office/officeart/2005/8/layout/cycle4"/>
    <dgm:cxn modelId="{C391B2A3-5A84-9D49-B2F6-D514C0413016}" type="presParOf" srcId="{96F3AECC-0788-E847-B1DA-C3C81427CC4E}" destId="{244F74A5-356F-3049-9595-64149F081E88}" srcOrd="0" destOrd="0" presId="urn:microsoft.com/office/officeart/2005/8/layout/cycle4"/>
    <dgm:cxn modelId="{7C5D66FB-71E0-EE4F-936E-9E7B56A85ED0}" type="presParOf" srcId="{96F3AECC-0788-E847-B1DA-C3C81427CC4E}" destId="{FBB2D938-07A9-2449-A263-FE78FD2D11BC}" srcOrd="1" destOrd="0" presId="urn:microsoft.com/office/officeart/2005/8/layout/cycle4"/>
    <dgm:cxn modelId="{37292510-4410-AB42-8B3E-8F80057CDE70}" type="presParOf" srcId="{EBCAF801-C0B2-6244-A9EA-22C050C01233}" destId="{59E0FD66-D623-EF40-99ED-157D3C1D886B}" srcOrd="4" destOrd="0" presId="urn:microsoft.com/office/officeart/2005/8/layout/cycle4"/>
    <dgm:cxn modelId="{D675EE7B-C2CD-CD4A-BCC3-F3A2414451A4}" type="presParOf" srcId="{D9B27020-2DF0-8042-B3DD-0A444A0DD1CB}" destId="{0049CBE2-7F75-A645-B3DF-FC025FC6A74F}" srcOrd="1" destOrd="0" presId="urn:microsoft.com/office/officeart/2005/8/layout/cycle4"/>
    <dgm:cxn modelId="{EF36D64A-FE85-CA49-8704-66074280B6E3}" type="presParOf" srcId="{0049CBE2-7F75-A645-B3DF-FC025FC6A74F}" destId="{A5BC8D3C-0D4A-2246-B096-607842A66EA0}" srcOrd="0" destOrd="0" presId="urn:microsoft.com/office/officeart/2005/8/layout/cycle4"/>
    <dgm:cxn modelId="{514EBE6A-850C-F64F-A20C-275B5E207F6E}" type="presParOf" srcId="{0049CBE2-7F75-A645-B3DF-FC025FC6A74F}" destId="{4166AB04-1B3A-8447-A19C-954CDEAB9F2B}" srcOrd="1" destOrd="0" presId="urn:microsoft.com/office/officeart/2005/8/layout/cycle4"/>
    <dgm:cxn modelId="{BE5F9A5C-8122-1A48-8897-E40F0ABF11AF}" type="presParOf" srcId="{0049CBE2-7F75-A645-B3DF-FC025FC6A74F}" destId="{8B730FD5-75E1-E246-8A18-E62F9A773D31}" srcOrd="2" destOrd="0" presId="urn:microsoft.com/office/officeart/2005/8/layout/cycle4"/>
    <dgm:cxn modelId="{7630963C-F49C-1B49-85E3-EFF839FAE4D3}" type="presParOf" srcId="{0049CBE2-7F75-A645-B3DF-FC025FC6A74F}" destId="{25D2C20D-D049-8A41-94D8-0B70837D82AB}" srcOrd="3" destOrd="0" presId="urn:microsoft.com/office/officeart/2005/8/layout/cycle4"/>
    <dgm:cxn modelId="{43030A24-4DEC-B149-9DD0-E3579342336E}" type="presParOf" srcId="{0049CBE2-7F75-A645-B3DF-FC025FC6A74F}" destId="{1F98C20E-1F4E-C74C-99B2-B20F5A378F1C}" srcOrd="4" destOrd="0" presId="urn:microsoft.com/office/officeart/2005/8/layout/cycle4"/>
    <dgm:cxn modelId="{8CC3E60F-86AD-9948-8460-21A46180743F}" type="presParOf" srcId="{D9B27020-2DF0-8042-B3DD-0A444A0DD1CB}" destId="{08EAF131-5679-254C-8490-C64C0A3C8881}" srcOrd="2" destOrd="0" presId="urn:microsoft.com/office/officeart/2005/8/layout/cycle4"/>
    <dgm:cxn modelId="{4FA00AE7-CDE8-B449-AA4E-1EE6620B928B}" type="presParOf" srcId="{D9B27020-2DF0-8042-B3DD-0A444A0DD1CB}" destId="{167AE786-6272-CA48-A936-36722ED50B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BFC1A-2A39-0B43-A63A-91EDDFE4BC20}">
      <dsp:nvSpPr>
        <dsp:cNvPr id="0" name=""/>
        <dsp:cNvSpPr/>
      </dsp:nvSpPr>
      <dsp:spPr>
        <a:xfrm>
          <a:off x="5075029" y="2375316"/>
          <a:ext cx="3598021" cy="1431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DL Classes, Experiences Topics, Outreach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Carpentry: Software, Benchmarking</a:t>
          </a:r>
        </a:p>
      </dsp:txBody>
      <dsp:txXfrm>
        <a:off x="6185887" y="2764707"/>
        <a:ext cx="2455713" cy="1010917"/>
      </dsp:txXfrm>
    </dsp:sp>
    <dsp:sp modelId="{244F74A5-356F-3049-9595-64149F081E88}">
      <dsp:nvSpPr>
        <dsp:cNvPr id="0" name=""/>
        <dsp:cNvSpPr/>
      </dsp:nvSpPr>
      <dsp:spPr>
        <a:xfrm>
          <a:off x="1080997" y="2583877"/>
          <a:ext cx="2678587" cy="128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Publication</a:t>
          </a:r>
          <a:endParaRPr lang="en-US" sz="1600" kern="1200" dirty="0"/>
        </a:p>
      </dsp:txBody>
      <dsp:txXfrm>
        <a:off x="1109298" y="2934269"/>
        <a:ext cx="1818409" cy="909671"/>
      </dsp:txXfrm>
    </dsp:sp>
    <dsp:sp modelId="{A7CFDC2C-932A-1040-BBA2-6B45FC243EDD}">
      <dsp:nvSpPr>
        <dsp:cNvPr id="0" name=""/>
        <dsp:cNvSpPr/>
      </dsp:nvSpPr>
      <dsp:spPr>
        <a:xfrm>
          <a:off x="5213129" y="-16917"/>
          <a:ext cx="3387296" cy="128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Algorithms</a:t>
          </a:r>
        </a:p>
      </dsp:txBody>
      <dsp:txXfrm>
        <a:off x="6257619" y="11384"/>
        <a:ext cx="2314505" cy="909671"/>
      </dsp:txXfrm>
    </dsp:sp>
    <dsp:sp modelId="{63B9DFA5-F84E-CB46-800F-469C577A7532}">
      <dsp:nvSpPr>
        <dsp:cNvPr id="0" name=""/>
        <dsp:cNvSpPr/>
      </dsp:nvSpPr>
      <dsp:spPr>
        <a:xfrm>
          <a:off x="1070466" y="-16917"/>
          <a:ext cx="2850330" cy="128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Time, Space, Power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GPU, CPU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1098767" y="11384"/>
        <a:ext cx="1938629" cy="909671"/>
      </dsp:txXfrm>
    </dsp:sp>
    <dsp:sp modelId="{A5BC8D3C-0D4A-2246-B096-607842A66EA0}">
      <dsp:nvSpPr>
        <dsp:cNvPr id="0" name=""/>
        <dsp:cNvSpPr/>
      </dsp:nvSpPr>
      <dsp:spPr>
        <a:xfrm>
          <a:off x="2788420" y="248420"/>
          <a:ext cx="1743317" cy="1743317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Hardware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299026" y="759026"/>
        <a:ext cx="1232711" cy="1232711"/>
      </dsp:txXfrm>
    </dsp:sp>
    <dsp:sp modelId="{4166AB04-1B3A-8447-A19C-954CDEAB9F2B}">
      <dsp:nvSpPr>
        <dsp:cNvPr id="0" name=""/>
        <dsp:cNvSpPr/>
      </dsp:nvSpPr>
      <dsp:spPr>
        <a:xfrm rot="5400000">
          <a:off x="4612261" y="248420"/>
          <a:ext cx="1743317" cy="174331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4612261" y="759026"/>
        <a:ext cx="1232711" cy="1232711"/>
      </dsp:txXfrm>
    </dsp:sp>
    <dsp:sp modelId="{8B730FD5-75E1-E246-8A18-E62F9A773D31}">
      <dsp:nvSpPr>
        <dsp:cNvPr id="0" name=""/>
        <dsp:cNvSpPr/>
      </dsp:nvSpPr>
      <dsp:spPr>
        <a:xfrm rot="10800000">
          <a:off x="4612261" y="2072261"/>
          <a:ext cx="1743317" cy="174331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Education</a:t>
          </a:r>
        </a:p>
      </dsp:txBody>
      <dsp:txXfrm rot="10800000">
        <a:off x="4612261" y="2072261"/>
        <a:ext cx="1232711" cy="1232711"/>
      </dsp:txXfrm>
    </dsp:sp>
    <dsp:sp modelId="{25D2C20D-D049-8A41-94D8-0B70837D82AB}">
      <dsp:nvSpPr>
        <dsp:cNvPr id="0" name=""/>
        <dsp:cNvSpPr/>
      </dsp:nvSpPr>
      <dsp:spPr>
        <a:xfrm rot="16200000">
          <a:off x="2788420" y="2072261"/>
          <a:ext cx="1743317" cy="174331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</a:t>
          </a:r>
          <a:br>
            <a:rPr lang="en-US" sz="1600" kern="1200" dirty="0"/>
          </a:br>
          <a:r>
            <a:rPr lang="en-US" sz="1600" kern="1200" dirty="0"/>
            <a:t>Outreach</a:t>
          </a:r>
        </a:p>
      </dsp:txBody>
      <dsp:txXfrm rot="5400000">
        <a:off x="3299026" y="2072261"/>
        <a:ext cx="1232711" cy="1232711"/>
      </dsp:txXfrm>
    </dsp:sp>
    <dsp:sp modelId="{08EAF131-5679-254C-8490-C64C0A3C8881}">
      <dsp:nvSpPr>
        <dsp:cNvPr id="0" name=""/>
        <dsp:cNvSpPr/>
      </dsp:nvSpPr>
      <dsp:spPr>
        <a:xfrm>
          <a:off x="3957665" y="1415064"/>
          <a:ext cx="1228668" cy="103256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E786-6272-CA48-A936-36722ED50B40}">
      <dsp:nvSpPr>
        <dsp:cNvPr id="0" name=""/>
        <dsp:cNvSpPr/>
      </dsp:nvSpPr>
      <dsp:spPr>
        <a:xfrm rot="10800000">
          <a:off x="3957665" y="1616371"/>
          <a:ext cx="1228668" cy="103256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3135-575C-1245-BBD6-70B59AD5B5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F3DB5A-94C1-B611-4065-EE3DF8FE81C7}"/>
              </a:ext>
            </a:extLst>
          </p:cNvPr>
          <p:cNvGrpSpPr/>
          <p:nvPr/>
        </p:nvGrpSpPr>
        <p:grpSpPr>
          <a:xfrm>
            <a:off x="1" y="1397000"/>
            <a:ext cx="9144000" cy="4064000"/>
            <a:chOff x="1" y="1397000"/>
            <a:chExt cx="9144000" cy="406400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99D0C31-FDBA-FBDB-4DEF-9E5E288619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3433171"/>
                </p:ext>
              </p:extLst>
            </p:nvPr>
          </p:nvGraphicFramePr>
          <p:xfrm>
            <a:off x="1" y="1397000"/>
            <a:ext cx="9144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1E1C11-F351-A283-6544-6532D4F5593E}"/>
                </a:ext>
              </a:extLst>
            </p:cNvPr>
            <p:cNvSpPr/>
            <p:nvPr/>
          </p:nvSpPr>
          <p:spPr>
            <a:xfrm>
              <a:off x="3930868" y="2787869"/>
              <a:ext cx="1282263" cy="128226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Integrated</a:t>
              </a:r>
            </a:p>
            <a:p>
              <a:pPr algn="ctr"/>
              <a:r>
                <a:rPr lang="en-US" sz="1200" dirty="0"/>
                <a:t>Holistic </a:t>
              </a:r>
            </a:p>
            <a:p>
              <a:pPr algn="ctr"/>
              <a:r>
                <a:rPr lang="en-US" sz="1200" dirty="0"/>
                <a:t>Effort</a:t>
              </a:r>
              <a:endParaRPr 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74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39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2023-09-06T13:32:07Z</dcterms:created>
  <dcterms:modified xsi:type="dcterms:W3CDTF">2023-09-22T02:30:14Z</dcterms:modified>
</cp:coreProperties>
</file>