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58" r:id="rId10"/>
    <p:sldId id="264" r:id="rId11"/>
    <p:sldId id="269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8675" y="1343024"/>
            <a:ext cx="8588203" cy="4276725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endParaRPr lang="ru-RU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На тему: «Редактор реестра»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 дисциплине «Системное программирование»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Выполнил студент группы ИУК5-42Б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Потолокова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А.А.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Руководитель: Фролов П.В.</a:t>
            </a:r>
          </a:p>
        </p:txBody>
      </p:sp>
    </p:spTree>
    <p:extLst>
      <p:ext uri="{BB962C8B-B14F-4D97-AF65-F5344CB8AC3E}">
        <p14:creationId xmlns:p14="http://schemas.microsoft.com/office/powerpoint/2010/main" val="146149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0075"/>
            <a:ext cx="8596668" cy="544128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Скриншоты пользовательского интерфейса</a:t>
            </a:r>
          </a:p>
          <a:p>
            <a:pPr marL="0" indent="0">
              <a:buNone/>
            </a:pPr>
            <a:r>
              <a:rPr lang="ru-RU" sz="2000" dirty="0" smtClean="0"/>
              <a:t>Главное окно приложения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1" y="1633218"/>
            <a:ext cx="703995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Скриншоты работы приложения</a:t>
            </a:r>
          </a:p>
          <a:p>
            <a:pPr marL="0" indent="0">
              <a:buNone/>
            </a:pPr>
            <a:r>
              <a:rPr lang="ru-RU" sz="2000" dirty="0" smtClean="0"/>
              <a:t>Добавление раздела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5599" t="28813" r="25615" b="38058"/>
          <a:stretch/>
        </p:blipFill>
        <p:spPr bwMode="auto">
          <a:xfrm>
            <a:off x="810684" y="1631935"/>
            <a:ext cx="6419533" cy="4206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886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90551"/>
            <a:ext cx="8596668" cy="54508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Скриншоты работы приложения</a:t>
            </a:r>
          </a:p>
          <a:p>
            <a:pPr marL="0" indent="0">
              <a:buNone/>
            </a:pPr>
            <a:r>
              <a:rPr lang="ru-RU" sz="2000" dirty="0" smtClean="0"/>
              <a:t>Добавление параметра в разделе</a:t>
            </a:r>
            <a:endParaRPr lang="en-US" sz="2000" dirty="0" smtClean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6502" t="44677" r="34675" b="22097"/>
          <a:stretch/>
        </p:blipFill>
        <p:spPr bwMode="auto">
          <a:xfrm>
            <a:off x="782108" y="1724026"/>
            <a:ext cx="6418791" cy="4171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4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0075"/>
            <a:ext cx="8596668" cy="544128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Скриншоты работы приложения</a:t>
            </a:r>
          </a:p>
          <a:p>
            <a:pPr marL="0" indent="0">
              <a:buNone/>
            </a:pPr>
            <a:r>
              <a:rPr lang="ru-RU" sz="2000" dirty="0" smtClean="0"/>
              <a:t>Список созданных разделов, подразделов и параметров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6" y="1633217"/>
            <a:ext cx="7076051" cy="46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76275"/>
            <a:ext cx="8596668" cy="536508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Заключение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Выполнение курсовой работы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Навыки разработки 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Выполнение поставленных задач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Возможность усовершенствования приложения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533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834" y="2809876"/>
            <a:ext cx="7390341" cy="102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>
                <a:solidFill>
                  <a:schemeClr val="accent1"/>
                </a:solidFill>
              </a:rPr>
              <a:t>Спасибо за внимание!</a:t>
            </a:r>
            <a:endParaRPr lang="ru-RU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514351"/>
            <a:ext cx="8596668" cy="552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Содержание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accent1"/>
              </a:solidFill>
            </a:endParaRPr>
          </a:p>
          <a:p>
            <a:pPr>
              <a:buAutoNum type="arabicPeriod"/>
            </a:pPr>
            <a:r>
              <a:rPr lang="ru-RU" sz="2000" dirty="0" smtClean="0"/>
              <a:t>Цели и задачи</a:t>
            </a:r>
          </a:p>
          <a:p>
            <a:pPr>
              <a:buAutoNum type="arabicPeriod"/>
            </a:pPr>
            <a:r>
              <a:rPr lang="ru-RU" sz="2000" dirty="0" smtClean="0"/>
              <a:t>Описание предметной области</a:t>
            </a:r>
          </a:p>
          <a:p>
            <a:pPr>
              <a:buAutoNum type="arabicPeriod"/>
            </a:pPr>
            <a:r>
              <a:rPr lang="ru-RU" sz="2000" dirty="0" smtClean="0"/>
              <a:t>Инструменты и платформы для разработки</a:t>
            </a:r>
          </a:p>
          <a:p>
            <a:pPr>
              <a:buAutoNum type="arabicPeriod"/>
            </a:pPr>
            <a:r>
              <a:rPr lang="ru-RU" sz="2000" dirty="0" smtClean="0"/>
              <a:t>Диаграмма вариантов использования</a:t>
            </a:r>
          </a:p>
          <a:p>
            <a:pPr>
              <a:buAutoNum type="arabicPeriod"/>
            </a:pPr>
            <a:r>
              <a:rPr lang="ru-RU" sz="2000" dirty="0" smtClean="0"/>
              <a:t>Алгоритм </a:t>
            </a:r>
            <a:r>
              <a:rPr lang="ru-RU" sz="2000" dirty="0" smtClean="0"/>
              <a:t>работы приложения</a:t>
            </a:r>
          </a:p>
          <a:p>
            <a:pPr>
              <a:buAutoNum type="arabicPeriod"/>
            </a:pPr>
            <a:r>
              <a:rPr lang="ru-RU" sz="2000" dirty="0" smtClean="0"/>
              <a:t>Используемые функции </a:t>
            </a:r>
            <a:r>
              <a:rPr lang="en-US" sz="2000" dirty="0" err="1" smtClean="0"/>
              <a:t>WinAPI</a:t>
            </a:r>
            <a:endParaRPr lang="ru-RU" sz="2000" dirty="0" smtClean="0"/>
          </a:p>
          <a:p>
            <a:pPr>
              <a:buAutoNum type="arabicPeriod"/>
            </a:pPr>
            <a:r>
              <a:rPr lang="ru-RU" sz="2000" dirty="0" smtClean="0"/>
              <a:t>Макет пользовательского интерфейса</a:t>
            </a:r>
          </a:p>
          <a:p>
            <a:pPr>
              <a:buAutoNum type="arabicPeriod"/>
            </a:pPr>
            <a:r>
              <a:rPr lang="ru-RU" sz="2000" dirty="0" smtClean="0"/>
              <a:t>Скриншоты пользовательского интерфейса</a:t>
            </a:r>
          </a:p>
          <a:p>
            <a:pPr>
              <a:buAutoNum type="arabicPeriod"/>
            </a:pPr>
            <a:r>
              <a:rPr lang="ru-RU" sz="2000" dirty="0" smtClean="0"/>
              <a:t>Скриншоты работы приложения</a:t>
            </a:r>
          </a:p>
          <a:p>
            <a:pPr>
              <a:buAutoNum type="arabicPeriod"/>
            </a:pPr>
            <a:r>
              <a:rPr lang="ru-RU" sz="2000" dirty="0" smtClean="0"/>
              <a:t>Заключение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45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6251"/>
            <a:ext cx="8596668" cy="55651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</a:rPr>
              <a:t>Цели и </a:t>
            </a:r>
            <a:r>
              <a:rPr lang="ru-RU" sz="2800" dirty="0" smtClean="0">
                <a:solidFill>
                  <a:schemeClr val="accent1"/>
                </a:solidFill>
              </a:rPr>
              <a:t>задачи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Цель курсовой работы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Задачи проектирования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овладение навыками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подготовка к работе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ведение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58344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Описание предметной области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Основное понятия реестра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Редактор реестра с ограниченным функционалом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Основные разделы реестра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Основная функция программы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0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Инструменты и платформы для разработки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язык программирования С/С++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использование </a:t>
            </a:r>
            <a:r>
              <a:rPr lang="ru-RU" sz="2000" dirty="0" err="1"/>
              <a:t>Windows</a:t>
            </a:r>
            <a:r>
              <a:rPr lang="ru-RU" sz="2000" dirty="0"/>
              <a:t> API функций для работы с реестром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среда разработки </a:t>
            </a:r>
            <a:r>
              <a:rPr lang="en-US" sz="2000" dirty="0"/>
              <a:t>Visual Studio 2019</a:t>
            </a:r>
            <a:endParaRPr lang="ru-R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тип приложения – оконное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 smtClean="0"/>
          </a:p>
          <a:p>
            <a:pPr marL="457200" lvl="1" indent="0">
              <a:buNone/>
            </a:pPr>
            <a:endParaRPr lang="ru-RU" sz="2000" dirty="0"/>
          </a:p>
          <a:p>
            <a:pPr marL="457200" lvl="1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7308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66725"/>
            <a:ext cx="8596668" cy="55746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Диаграмма вариантов использования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113397"/>
            <a:ext cx="7134225" cy="52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1975"/>
            <a:ext cx="8596668" cy="54793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Алгоритм работы приложения</a:t>
            </a:r>
          </a:p>
          <a:p>
            <a:pPr marL="0" indent="0">
              <a:buNone/>
            </a:pPr>
            <a:r>
              <a:rPr lang="ru-RU" dirty="0" smtClean="0"/>
              <a:t>Алгоритм приложения при работе с параметрами раздела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25" y="1504925"/>
            <a:ext cx="5074201" cy="50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Используемые функции </a:t>
            </a:r>
            <a:r>
              <a:rPr lang="en-US" sz="2800" dirty="0" err="1" smtClean="0">
                <a:solidFill>
                  <a:schemeClr val="accent1"/>
                </a:solidFill>
              </a:rPr>
              <a:t>WinAPI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RegQueryValueEx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RegSetValueEx</a:t>
            </a:r>
            <a:endParaRPr lang="ru-RU" sz="200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RegCloseKey</a:t>
            </a:r>
            <a:endParaRPr lang="ru-RU" sz="200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RegQueryInfoKey</a:t>
            </a:r>
            <a:endParaRPr lang="ru-RU" sz="200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RegEnumValue</a:t>
            </a:r>
            <a:endParaRPr lang="ru-RU" sz="200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RegDeleteValue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167" y="466725"/>
            <a:ext cx="6991350" cy="561975"/>
          </a:xfrm>
        </p:spPr>
        <p:txBody>
          <a:bodyPr>
            <a:noAutofit/>
          </a:bodyPr>
          <a:lstStyle/>
          <a:p>
            <a:r>
              <a:rPr lang="ru-RU" sz="2800" dirty="0" smtClean="0"/>
              <a:t>Макет пользовательского интерфейса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" y="1095375"/>
            <a:ext cx="6661298" cy="52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04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185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Макет пользовательского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редактора реестра с помощью Windows API»</dc:title>
  <dc:creator>Alice</dc:creator>
  <cp:lastModifiedBy>Alice</cp:lastModifiedBy>
  <cp:revision>29</cp:revision>
  <dcterms:created xsi:type="dcterms:W3CDTF">2021-05-30T15:54:40Z</dcterms:created>
  <dcterms:modified xsi:type="dcterms:W3CDTF">2021-05-30T19:18:32Z</dcterms:modified>
</cp:coreProperties>
</file>