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2" r:id="rId6"/>
    <p:sldId id="318" r:id="rId7"/>
    <p:sldId id="313" r:id="rId8"/>
    <p:sldId id="311" r:id="rId9"/>
    <p:sldId id="314" r:id="rId10"/>
    <p:sldId id="315" r:id="rId11"/>
    <p:sldId id="316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7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Autofit/>
          </a:bodyPr>
          <a:lstStyle/>
          <a:p>
            <a:r>
              <a:rPr lang="en-SG" sz="5000" dirty="0"/>
              <a:t>Tic tac toe: Cloudflare Worker Performance Optimization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Implementing DECOUPLED GAME LOGIC WITH Caching &amp; Logging for Efficient Response Times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E56F-B7C9-753B-5806-D943B36B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D88D8-FD39-93E7-2D31-FAF2CB97ED9D}"/>
              </a:ext>
            </a:extLst>
          </p:cNvPr>
          <p:cNvSpPr txBox="1"/>
          <p:nvPr/>
        </p:nvSpPr>
        <p:spPr>
          <a:xfrm>
            <a:off x="1097280" y="2086550"/>
            <a:ext cx="102682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Overview of the Assignment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Initial Design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Performance Issues Identified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Caching &amp; Logging Optimization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Load Testing &amp; Results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Key Takeaways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51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8C1513-6C96-BCC5-2E02-C213F397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Game Views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AAEC2-E709-ADFA-C317-20374FD30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2108201"/>
            <a:ext cx="10058400" cy="1117441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has option to play as X or O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can input their choice by clicking on tile. At any point in time users can click “Restart game” to restart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of winner displayed at 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01FE6-A487-29F0-CF6C-CDC14218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4016917"/>
            <a:ext cx="3162015" cy="1509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49BFA2-CDE0-07DD-4825-37B15F07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27" y="3969546"/>
            <a:ext cx="3162014" cy="1604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D87953-89EC-17D1-C488-888B3CD90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774" y="4020869"/>
            <a:ext cx="3162018" cy="1501958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36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E56F-B7C9-753B-5806-D943B36B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72EE0BB-3BC8-4128-6156-908F7F81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2243600"/>
            <a:ext cx="103014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Objective: Implement a Cloudflare Worker to handle Tic-Tac-Toe moves with a (smart) adversary (AI).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Key Technologies:</a:t>
            </a:r>
          </a:p>
          <a:p>
            <a:pPr marR="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Cloudflare Worker for serverless execution</a:t>
            </a:r>
          </a:p>
          <a:p>
            <a:pPr marR="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KV Storage for caching</a:t>
            </a:r>
          </a:p>
          <a:p>
            <a:pPr marR="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K6 for load testing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Challenges:</a:t>
            </a:r>
          </a:p>
          <a:p>
            <a:pPr marR="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Ensuring low latency and scalable performance</a:t>
            </a:r>
          </a:p>
          <a:p>
            <a:pPr marR="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Efficient request handling and reduced load on origin servers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6216-9526-9C13-4DBD-8FDE0FE1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052B-226A-78FE-6561-40352FF7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779A2-EF7A-AA15-BAE8-276399B85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Requests handled directly by Cloudflare Worker without 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move calculated on each request using Minimax or Random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requests sent to origin server for AI move computation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AA8C0-424A-BCD8-76E7-9832777E1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610" y="1449372"/>
            <a:ext cx="6769478" cy="43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7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6216-9526-9C13-4DBD-8FDE0FE1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052B-226A-78FE-6561-40352FF7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779A2-EF7A-AA15-BAE8-276399B85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910124" cy="306450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Caching &amp;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Caching Strategy</a:t>
            </a:r>
            <a:r>
              <a:rPr lang="en-US" dirty="0"/>
              <a:t>: Cache AI move results using Cloudflare KV for repeated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re-computation by fetching responses directly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Logging</a:t>
            </a:r>
            <a:r>
              <a:rPr lang="en-US" dirty="0"/>
              <a:t>: Add logs to monitor and debug request flow, caching behavior, and errors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A3E10-12F9-C68E-8630-FCE4A952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30" y="991596"/>
            <a:ext cx="7250922" cy="48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8E56F-B7C9-753B-5806-D943B36B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Load Testing Design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672EE0BB-3BC8-4128-6156-908F7F81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" y="2799654"/>
            <a:ext cx="3757613" cy="38154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>
                <a:solidFill>
                  <a:srgbClr val="FFFFFF"/>
                </a:solidFill>
              </a:rPr>
              <a:t>Tool Used</a:t>
            </a:r>
            <a:r>
              <a:rPr lang="en-US" sz="1300" dirty="0">
                <a:solidFill>
                  <a:srgbClr val="FFFFFF"/>
                </a:solidFill>
              </a:rPr>
              <a:t>: K6, a popular tool for load testing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>
                <a:solidFill>
                  <a:srgbClr val="FFFFFF"/>
                </a:solidFill>
              </a:rPr>
              <a:t>Test Setup</a:t>
            </a:r>
            <a:r>
              <a:rPr lang="en-US" sz="1300" dirty="0">
                <a:solidFill>
                  <a:srgbClr val="FFFFFF"/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Load with 100 virtual users over 2 minutes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Measure request durations, connection times, and resource utilization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>
                <a:solidFill>
                  <a:srgbClr val="FFFFFF"/>
                </a:solidFill>
              </a:rPr>
              <a:t>Results</a:t>
            </a:r>
            <a:r>
              <a:rPr lang="en-US" sz="1300" dirty="0">
                <a:solidFill>
                  <a:srgbClr val="FFFFFF"/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Reduced average request duration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Lower connection times and HTTP blocking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Increased total requests handled.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>
                <a:solidFill>
                  <a:srgbClr val="FFFFFF"/>
                </a:solidFill>
              </a:rPr>
              <a:t>Key Metrics: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Avg Request Duration: Improved from 75.87ms to 28.81ms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HTTP Request Blocked: Improved from 2.57ms to 799.68µs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Total Requests: Increased from 5031 to 5274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4CFEA-2252-BA1C-D0E1-38B86591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794743"/>
            <a:ext cx="6798082" cy="52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8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8E56F-B7C9-753B-5806-D943B36B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Load Testing &amp; Logging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672EE0BB-3BC8-4128-6156-908F7F81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9" y="2546224"/>
            <a:ext cx="3700462" cy="33427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Caching Impact: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Drastically reduced computational overhead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Improved response times and request handling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Logging Impact: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Ensuring Cloudflare logs are securely only visible to developers to troubleshooting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Scalability: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Cloudflare KV allows shared cache across distributed workers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Increased ability to handle high traffic with minimal delay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Lessons Learned: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Importance of caching in serverless architectures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Optimizing for performance by reducing redundant computations</a:t>
            </a: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99332-8187-7FF5-5022-519952CF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669" r="-3" b="5482"/>
          <a:stretch/>
        </p:blipFill>
        <p:spPr>
          <a:xfrm>
            <a:off x="4059920" y="1"/>
            <a:ext cx="4035714" cy="340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CD87BB-8ADB-6DF0-0C22-7624D85F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865" r="-1" b="6629"/>
          <a:stretch/>
        </p:blipFill>
        <p:spPr>
          <a:xfrm>
            <a:off x="4059924" y="3474720"/>
            <a:ext cx="4021571" cy="3383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56E2F3-796A-3E00-B3FF-911BB560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172" r="60890" b="-1"/>
          <a:stretch/>
        </p:blipFill>
        <p:spPr>
          <a:xfrm>
            <a:off x="8175592" y="6086"/>
            <a:ext cx="4016407" cy="68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6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BC4C1-B37F-3489-2EE9-4401FD65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24" name="Graphic 23" descr="Handshake">
            <a:extLst>
              <a:ext uri="{FF2B5EF4-FFF2-40B4-BE49-F238E27FC236}">
                <a16:creationId xmlns:a16="http://schemas.microsoft.com/office/drawing/2014/main" id="{56332E12-F321-0FE7-C683-98993458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657" y="771100"/>
            <a:ext cx="2750022" cy="27500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40504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{40589757-9986-411C-B1D5-D31B7B9A99F6}tf33845126_win32</Template>
  <TotalTime>74</TotalTime>
  <Words>359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Tic tac toe: Cloudflare Worker Performance Optimization</vt:lpstr>
      <vt:lpstr>Agenda</vt:lpstr>
      <vt:lpstr>Game Views</vt:lpstr>
      <vt:lpstr>Assignment</vt:lpstr>
      <vt:lpstr>Initial Design</vt:lpstr>
      <vt:lpstr>Final Design</vt:lpstr>
      <vt:lpstr>Load Testing Design</vt:lpstr>
      <vt:lpstr>Load Testing &amp; Logging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Maaruni PANDITHURAI</dc:creator>
  <cp:lastModifiedBy>Maaruni PANDITHURAI</cp:lastModifiedBy>
  <cp:revision>4</cp:revision>
  <dcterms:created xsi:type="dcterms:W3CDTF">2024-10-11T05:35:38Z</dcterms:created>
  <dcterms:modified xsi:type="dcterms:W3CDTF">2024-10-11T06:49:41Z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