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3F030-1841-468C-AC46-6BE7FD4CF8F2}" v="121" dt="2024-03-25T14:42:04.014"/>
    <p1510:client id="{66065A91-CAFB-4119-AE67-9ABB6B45C808}" v="56" dt="2024-03-25T11:00:01.898"/>
    <p1510:client id="{6F29B164-DA99-4442-863C-CB20926B6436}" v="50" dt="2024-03-26T09:13:29.638"/>
    <p1510:client id="{B8D79A57-B559-4E65-8F47-D0C6E8019F8B}" v="131" dt="2024-03-25T14:31:1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4845D-F8B3-4AFD-A92D-B8C4BD3D5F9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B54A4A-F103-413B-9DC9-B8EF0344D745}">
      <dgm:prSet/>
      <dgm:spPr/>
      <dgm:t>
        <a:bodyPr/>
        <a:lstStyle/>
        <a:p>
          <a:r>
            <a:rPr lang="en-US" dirty="0"/>
            <a:t>This project suggests a techno-economic process for the energy storage by using SCs in the train.</a:t>
          </a:r>
        </a:p>
      </dgm:t>
    </dgm:pt>
    <dgm:pt modelId="{C13C1ADD-9B42-4950-9F1E-5F9528F46104}" type="parTrans" cxnId="{37043E8B-5BFF-46E0-B7CF-31C58D77455C}">
      <dgm:prSet/>
      <dgm:spPr/>
      <dgm:t>
        <a:bodyPr/>
        <a:lstStyle/>
        <a:p>
          <a:endParaRPr lang="en-US"/>
        </a:p>
      </dgm:t>
    </dgm:pt>
    <dgm:pt modelId="{EA819531-2BFD-4915-ACE1-B3CC2B5D11FA}" type="sibTrans" cxnId="{37043E8B-5BFF-46E0-B7CF-31C58D77455C}">
      <dgm:prSet/>
      <dgm:spPr/>
      <dgm:t>
        <a:bodyPr/>
        <a:lstStyle/>
        <a:p>
          <a:endParaRPr lang="en-US"/>
        </a:p>
      </dgm:t>
    </dgm:pt>
    <dgm:pt modelId="{F47408A7-5B1B-4C69-9274-951328BA7F2F}">
      <dgm:prSet/>
      <dgm:spPr/>
      <dgm:t>
        <a:bodyPr/>
        <a:lstStyle/>
        <a:p>
          <a:r>
            <a:rPr lang="en-US" dirty="0"/>
            <a:t>We aim to reduce the  energy  consumptions.</a:t>
          </a:r>
        </a:p>
      </dgm:t>
    </dgm:pt>
    <dgm:pt modelId="{EE425408-24E9-41E5-B431-F955816539C1}" type="parTrans" cxnId="{51E1592A-C480-47E7-B81D-79FED092E4B5}">
      <dgm:prSet/>
      <dgm:spPr/>
      <dgm:t>
        <a:bodyPr/>
        <a:lstStyle/>
        <a:p>
          <a:endParaRPr lang="en-US"/>
        </a:p>
      </dgm:t>
    </dgm:pt>
    <dgm:pt modelId="{C00387EE-709F-4713-8C6C-1D5949299D29}" type="sibTrans" cxnId="{51E1592A-C480-47E7-B81D-79FED092E4B5}">
      <dgm:prSet/>
      <dgm:spPr/>
      <dgm:t>
        <a:bodyPr/>
        <a:lstStyle/>
        <a:p>
          <a:endParaRPr lang="en-US"/>
        </a:p>
      </dgm:t>
    </dgm:pt>
    <dgm:pt modelId="{DC661E27-4BA8-4D56-A6DC-79983B905ACB}">
      <dgm:prSet/>
      <dgm:spPr/>
      <dgm:t>
        <a:bodyPr/>
        <a:lstStyle/>
        <a:p>
          <a:r>
            <a:rPr lang="en-US" dirty="0"/>
            <a:t>The proposed design of railway station use PV and wind sources, and batteries for energy storage system (ESS). </a:t>
          </a:r>
        </a:p>
      </dgm:t>
    </dgm:pt>
    <dgm:pt modelId="{6939BAB4-B8D5-454D-87C7-7D0E34FCB071}" type="parTrans" cxnId="{B3843E33-261B-404E-8E4B-42E8EA2EA2F3}">
      <dgm:prSet/>
      <dgm:spPr/>
      <dgm:t>
        <a:bodyPr/>
        <a:lstStyle/>
        <a:p>
          <a:endParaRPr lang="en-US"/>
        </a:p>
      </dgm:t>
    </dgm:pt>
    <dgm:pt modelId="{A0154F09-6C80-45C0-968B-D003D48345C4}" type="sibTrans" cxnId="{B3843E33-261B-404E-8E4B-42E8EA2EA2F3}">
      <dgm:prSet/>
      <dgm:spPr/>
      <dgm:t>
        <a:bodyPr/>
        <a:lstStyle/>
        <a:p>
          <a:endParaRPr lang="en-US"/>
        </a:p>
      </dgm:t>
    </dgm:pt>
    <dgm:pt modelId="{D4E8AAB5-840D-4301-8FC5-85FEEC994F19}">
      <dgm:prSet/>
      <dgm:spPr/>
      <dgm:t>
        <a:bodyPr/>
        <a:lstStyle/>
        <a:p>
          <a:r>
            <a:rPr lang="en-US" dirty="0"/>
            <a:t>SCs are distinguished by high power and a wide number of charge/discharge cycles, they provide low particular energy and a fast charging time.  </a:t>
          </a:r>
        </a:p>
      </dgm:t>
    </dgm:pt>
    <dgm:pt modelId="{BCB5AD7D-8650-448F-96D9-F13957F069EC}" type="parTrans" cxnId="{DCA24BDA-9886-4943-86B9-C7255EFF2F0C}">
      <dgm:prSet/>
      <dgm:spPr/>
      <dgm:t>
        <a:bodyPr/>
        <a:lstStyle/>
        <a:p>
          <a:endParaRPr lang="en-US"/>
        </a:p>
      </dgm:t>
    </dgm:pt>
    <dgm:pt modelId="{8B737560-8541-4D1C-8DC1-504E1755D71A}" type="sibTrans" cxnId="{DCA24BDA-9886-4943-86B9-C7255EFF2F0C}">
      <dgm:prSet/>
      <dgm:spPr/>
      <dgm:t>
        <a:bodyPr/>
        <a:lstStyle/>
        <a:p>
          <a:endParaRPr lang="en-US"/>
        </a:p>
      </dgm:t>
    </dgm:pt>
    <dgm:pt modelId="{32BE4C3C-9075-4C62-991B-94EB4C25E450}" type="pres">
      <dgm:prSet presAssocID="{7C84845D-F8B3-4AFD-A92D-B8C4BD3D5F99}" presName="vert0" presStyleCnt="0">
        <dgm:presLayoutVars>
          <dgm:dir/>
          <dgm:animOne val="branch"/>
          <dgm:animLvl val="lvl"/>
        </dgm:presLayoutVars>
      </dgm:prSet>
      <dgm:spPr/>
    </dgm:pt>
    <dgm:pt modelId="{4529F253-A172-408E-B699-5E48F074F2AC}" type="pres">
      <dgm:prSet presAssocID="{31B54A4A-F103-413B-9DC9-B8EF0344D745}" presName="thickLine" presStyleLbl="alignNode1" presStyleIdx="0" presStyleCnt="4"/>
      <dgm:spPr/>
    </dgm:pt>
    <dgm:pt modelId="{25C95533-3E8D-413D-BA77-1A70BB0B749E}" type="pres">
      <dgm:prSet presAssocID="{31B54A4A-F103-413B-9DC9-B8EF0344D745}" presName="horz1" presStyleCnt="0"/>
      <dgm:spPr/>
    </dgm:pt>
    <dgm:pt modelId="{F3111F3C-B979-45D1-B5AB-C3E3553B2F8A}" type="pres">
      <dgm:prSet presAssocID="{31B54A4A-F103-413B-9DC9-B8EF0344D745}" presName="tx1" presStyleLbl="revTx" presStyleIdx="0" presStyleCnt="4"/>
      <dgm:spPr/>
    </dgm:pt>
    <dgm:pt modelId="{CAAF7DEE-3277-420C-A3F2-2D139B57E456}" type="pres">
      <dgm:prSet presAssocID="{31B54A4A-F103-413B-9DC9-B8EF0344D745}" presName="vert1" presStyleCnt="0"/>
      <dgm:spPr/>
    </dgm:pt>
    <dgm:pt modelId="{1FB81C44-0C55-40FB-A200-A02254400DF1}" type="pres">
      <dgm:prSet presAssocID="{F47408A7-5B1B-4C69-9274-951328BA7F2F}" presName="thickLine" presStyleLbl="alignNode1" presStyleIdx="1" presStyleCnt="4"/>
      <dgm:spPr/>
    </dgm:pt>
    <dgm:pt modelId="{7B6B0F3B-43A3-44A0-B46F-2401A00D9638}" type="pres">
      <dgm:prSet presAssocID="{F47408A7-5B1B-4C69-9274-951328BA7F2F}" presName="horz1" presStyleCnt="0"/>
      <dgm:spPr/>
    </dgm:pt>
    <dgm:pt modelId="{4D282B04-B83F-4768-9C63-C32501F0FC77}" type="pres">
      <dgm:prSet presAssocID="{F47408A7-5B1B-4C69-9274-951328BA7F2F}" presName="tx1" presStyleLbl="revTx" presStyleIdx="1" presStyleCnt="4"/>
      <dgm:spPr/>
    </dgm:pt>
    <dgm:pt modelId="{D7A07B1D-3F2D-4004-B36A-45D5DB5A53D8}" type="pres">
      <dgm:prSet presAssocID="{F47408A7-5B1B-4C69-9274-951328BA7F2F}" presName="vert1" presStyleCnt="0"/>
      <dgm:spPr/>
    </dgm:pt>
    <dgm:pt modelId="{8C192B23-7BA6-4315-ABC4-FA033A943167}" type="pres">
      <dgm:prSet presAssocID="{DC661E27-4BA8-4D56-A6DC-79983B905ACB}" presName="thickLine" presStyleLbl="alignNode1" presStyleIdx="2" presStyleCnt="4"/>
      <dgm:spPr/>
    </dgm:pt>
    <dgm:pt modelId="{1C232573-9ACD-4C28-86ED-B1FE9A14D8BA}" type="pres">
      <dgm:prSet presAssocID="{DC661E27-4BA8-4D56-A6DC-79983B905ACB}" presName="horz1" presStyleCnt="0"/>
      <dgm:spPr/>
    </dgm:pt>
    <dgm:pt modelId="{5730F9D5-D807-47C6-A4B3-3F7A6AA04E09}" type="pres">
      <dgm:prSet presAssocID="{DC661E27-4BA8-4D56-A6DC-79983B905ACB}" presName="tx1" presStyleLbl="revTx" presStyleIdx="2" presStyleCnt="4"/>
      <dgm:spPr/>
    </dgm:pt>
    <dgm:pt modelId="{0772F1EB-34EB-4ED7-BD7B-16370013C437}" type="pres">
      <dgm:prSet presAssocID="{DC661E27-4BA8-4D56-A6DC-79983B905ACB}" presName="vert1" presStyleCnt="0"/>
      <dgm:spPr/>
    </dgm:pt>
    <dgm:pt modelId="{4E9BC3F2-865D-4064-ACAE-83ACD8E96F07}" type="pres">
      <dgm:prSet presAssocID="{D4E8AAB5-840D-4301-8FC5-85FEEC994F19}" presName="thickLine" presStyleLbl="alignNode1" presStyleIdx="3" presStyleCnt="4"/>
      <dgm:spPr/>
    </dgm:pt>
    <dgm:pt modelId="{B3880E66-C1E7-47F7-BA45-E72877EF4516}" type="pres">
      <dgm:prSet presAssocID="{D4E8AAB5-840D-4301-8FC5-85FEEC994F19}" presName="horz1" presStyleCnt="0"/>
      <dgm:spPr/>
    </dgm:pt>
    <dgm:pt modelId="{6A68607F-256E-4F0C-860B-BB68CB2257B3}" type="pres">
      <dgm:prSet presAssocID="{D4E8AAB5-840D-4301-8FC5-85FEEC994F19}" presName="tx1" presStyleLbl="revTx" presStyleIdx="3" presStyleCnt="4"/>
      <dgm:spPr/>
    </dgm:pt>
    <dgm:pt modelId="{11BAD319-3EFE-4FB2-8598-8B565FD7703A}" type="pres">
      <dgm:prSet presAssocID="{D4E8AAB5-840D-4301-8FC5-85FEEC994F19}" presName="vert1" presStyleCnt="0"/>
      <dgm:spPr/>
    </dgm:pt>
  </dgm:ptLst>
  <dgm:cxnLst>
    <dgm:cxn modelId="{5622EF13-9079-474C-BA51-057EB0BA87FB}" type="presOf" srcId="{F47408A7-5B1B-4C69-9274-951328BA7F2F}" destId="{4D282B04-B83F-4768-9C63-C32501F0FC77}" srcOrd="0" destOrd="0" presId="urn:microsoft.com/office/officeart/2008/layout/LinedList"/>
    <dgm:cxn modelId="{1E0CDA22-DCA7-4F6B-BCC1-0F014CE3033D}" type="presOf" srcId="{7C84845D-F8B3-4AFD-A92D-B8C4BD3D5F99}" destId="{32BE4C3C-9075-4C62-991B-94EB4C25E450}" srcOrd="0" destOrd="0" presId="urn:microsoft.com/office/officeart/2008/layout/LinedList"/>
    <dgm:cxn modelId="{51E1592A-C480-47E7-B81D-79FED092E4B5}" srcId="{7C84845D-F8B3-4AFD-A92D-B8C4BD3D5F99}" destId="{F47408A7-5B1B-4C69-9274-951328BA7F2F}" srcOrd="1" destOrd="0" parTransId="{EE425408-24E9-41E5-B431-F955816539C1}" sibTransId="{C00387EE-709F-4713-8C6C-1D5949299D29}"/>
    <dgm:cxn modelId="{FEF0FB2A-D334-48BA-AC3E-DD4A967F9A83}" type="presOf" srcId="{DC661E27-4BA8-4D56-A6DC-79983B905ACB}" destId="{5730F9D5-D807-47C6-A4B3-3F7A6AA04E09}" srcOrd="0" destOrd="0" presId="urn:microsoft.com/office/officeart/2008/layout/LinedList"/>
    <dgm:cxn modelId="{B3843E33-261B-404E-8E4B-42E8EA2EA2F3}" srcId="{7C84845D-F8B3-4AFD-A92D-B8C4BD3D5F99}" destId="{DC661E27-4BA8-4D56-A6DC-79983B905ACB}" srcOrd="2" destOrd="0" parTransId="{6939BAB4-B8D5-454D-87C7-7D0E34FCB071}" sibTransId="{A0154F09-6C80-45C0-968B-D003D48345C4}"/>
    <dgm:cxn modelId="{7A4FEE4D-6A16-41EF-A68D-22A28F38FE2C}" type="presOf" srcId="{D4E8AAB5-840D-4301-8FC5-85FEEC994F19}" destId="{6A68607F-256E-4F0C-860B-BB68CB2257B3}" srcOrd="0" destOrd="0" presId="urn:microsoft.com/office/officeart/2008/layout/LinedList"/>
    <dgm:cxn modelId="{37043E8B-5BFF-46E0-B7CF-31C58D77455C}" srcId="{7C84845D-F8B3-4AFD-A92D-B8C4BD3D5F99}" destId="{31B54A4A-F103-413B-9DC9-B8EF0344D745}" srcOrd="0" destOrd="0" parTransId="{C13C1ADD-9B42-4950-9F1E-5F9528F46104}" sibTransId="{EA819531-2BFD-4915-ACE1-B3CC2B5D11FA}"/>
    <dgm:cxn modelId="{A6C161BB-99B7-4424-BFFF-2273F88D8B9C}" type="presOf" srcId="{31B54A4A-F103-413B-9DC9-B8EF0344D745}" destId="{F3111F3C-B979-45D1-B5AB-C3E3553B2F8A}" srcOrd="0" destOrd="0" presId="urn:microsoft.com/office/officeart/2008/layout/LinedList"/>
    <dgm:cxn modelId="{DCA24BDA-9886-4943-86B9-C7255EFF2F0C}" srcId="{7C84845D-F8B3-4AFD-A92D-B8C4BD3D5F99}" destId="{D4E8AAB5-840D-4301-8FC5-85FEEC994F19}" srcOrd="3" destOrd="0" parTransId="{BCB5AD7D-8650-448F-96D9-F13957F069EC}" sibTransId="{8B737560-8541-4D1C-8DC1-504E1755D71A}"/>
    <dgm:cxn modelId="{B29111EE-A508-422E-A7D6-7148815F43A6}" type="presParOf" srcId="{32BE4C3C-9075-4C62-991B-94EB4C25E450}" destId="{4529F253-A172-408E-B699-5E48F074F2AC}" srcOrd="0" destOrd="0" presId="urn:microsoft.com/office/officeart/2008/layout/LinedList"/>
    <dgm:cxn modelId="{A21BD1FB-C9FC-49EC-8B8E-FFDD59BFD901}" type="presParOf" srcId="{32BE4C3C-9075-4C62-991B-94EB4C25E450}" destId="{25C95533-3E8D-413D-BA77-1A70BB0B749E}" srcOrd="1" destOrd="0" presId="urn:microsoft.com/office/officeart/2008/layout/LinedList"/>
    <dgm:cxn modelId="{361AC5BE-202D-4913-8125-F078572332B7}" type="presParOf" srcId="{25C95533-3E8D-413D-BA77-1A70BB0B749E}" destId="{F3111F3C-B979-45D1-B5AB-C3E3553B2F8A}" srcOrd="0" destOrd="0" presId="urn:microsoft.com/office/officeart/2008/layout/LinedList"/>
    <dgm:cxn modelId="{86268389-58BB-4EDE-B213-9CBF82D2E4C7}" type="presParOf" srcId="{25C95533-3E8D-413D-BA77-1A70BB0B749E}" destId="{CAAF7DEE-3277-420C-A3F2-2D139B57E456}" srcOrd="1" destOrd="0" presId="urn:microsoft.com/office/officeart/2008/layout/LinedList"/>
    <dgm:cxn modelId="{91118B00-FA55-4461-AC29-43766877BA1C}" type="presParOf" srcId="{32BE4C3C-9075-4C62-991B-94EB4C25E450}" destId="{1FB81C44-0C55-40FB-A200-A02254400DF1}" srcOrd="2" destOrd="0" presId="urn:microsoft.com/office/officeart/2008/layout/LinedList"/>
    <dgm:cxn modelId="{7BB8223D-48A5-44EE-BFFE-8D6604D69FBE}" type="presParOf" srcId="{32BE4C3C-9075-4C62-991B-94EB4C25E450}" destId="{7B6B0F3B-43A3-44A0-B46F-2401A00D9638}" srcOrd="3" destOrd="0" presId="urn:microsoft.com/office/officeart/2008/layout/LinedList"/>
    <dgm:cxn modelId="{2D50AC0E-B400-4599-9171-BB7F788ABCCA}" type="presParOf" srcId="{7B6B0F3B-43A3-44A0-B46F-2401A00D9638}" destId="{4D282B04-B83F-4768-9C63-C32501F0FC77}" srcOrd="0" destOrd="0" presId="urn:microsoft.com/office/officeart/2008/layout/LinedList"/>
    <dgm:cxn modelId="{F908EF6D-C15D-4163-AC44-B87423BC8B09}" type="presParOf" srcId="{7B6B0F3B-43A3-44A0-B46F-2401A00D9638}" destId="{D7A07B1D-3F2D-4004-B36A-45D5DB5A53D8}" srcOrd="1" destOrd="0" presId="urn:microsoft.com/office/officeart/2008/layout/LinedList"/>
    <dgm:cxn modelId="{E900D486-6E74-42CE-8B84-94A810AF9BD7}" type="presParOf" srcId="{32BE4C3C-9075-4C62-991B-94EB4C25E450}" destId="{8C192B23-7BA6-4315-ABC4-FA033A943167}" srcOrd="4" destOrd="0" presId="urn:microsoft.com/office/officeart/2008/layout/LinedList"/>
    <dgm:cxn modelId="{3EDA44C5-E11B-4BDA-AFF0-39E330E6DABC}" type="presParOf" srcId="{32BE4C3C-9075-4C62-991B-94EB4C25E450}" destId="{1C232573-9ACD-4C28-86ED-B1FE9A14D8BA}" srcOrd="5" destOrd="0" presId="urn:microsoft.com/office/officeart/2008/layout/LinedList"/>
    <dgm:cxn modelId="{784F1624-86D0-4AF0-86FD-6280227D0B5F}" type="presParOf" srcId="{1C232573-9ACD-4C28-86ED-B1FE9A14D8BA}" destId="{5730F9D5-D807-47C6-A4B3-3F7A6AA04E09}" srcOrd="0" destOrd="0" presId="urn:microsoft.com/office/officeart/2008/layout/LinedList"/>
    <dgm:cxn modelId="{CFAD98C9-CBBE-4C96-B752-6A761616BBA3}" type="presParOf" srcId="{1C232573-9ACD-4C28-86ED-B1FE9A14D8BA}" destId="{0772F1EB-34EB-4ED7-BD7B-16370013C437}" srcOrd="1" destOrd="0" presId="urn:microsoft.com/office/officeart/2008/layout/LinedList"/>
    <dgm:cxn modelId="{E1683B4D-9911-41EE-B45C-45543DEB873F}" type="presParOf" srcId="{32BE4C3C-9075-4C62-991B-94EB4C25E450}" destId="{4E9BC3F2-865D-4064-ACAE-83ACD8E96F07}" srcOrd="6" destOrd="0" presId="urn:microsoft.com/office/officeart/2008/layout/LinedList"/>
    <dgm:cxn modelId="{F627B107-0079-46ED-87B8-28055FCF8F0F}" type="presParOf" srcId="{32BE4C3C-9075-4C62-991B-94EB4C25E450}" destId="{B3880E66-C1E7-47F7-BA45-E72877EF4516}" srcOrd="7" destOrd="0" presId="urn:microsoft.com/office/officeart/2008/layout/LinedList"/>
    <dgm:cxn modelId="{58552022-21B6-4061-9779-C9AD90794238}" type="presParOf" srcId="{B3880E66-C1E7-47F7-BA45-E72877EF4516}" destId="{6A68607F-256E-4F0C-860B-BB68CB2257B3}" srcOrd="0" destOrd="0" presId="urn:microsoft.com/office/officeart/2008/layout/LinedList"/>
    <dgm:cxn modelId="{B717BB9A-7BDF-4377-BC9A-967624540CAF}" type="presParOf" srcId="{B3880E66-C1E7-47F7-BA45-E72877EF4516}" destId="{11BAD319-3EFE-4FB2-8598-8B565FD770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5E99D-1508-4621-BF8B-258A81766E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9A88D-BC65-4E1C-B25B-5DCA794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proposed design of railway station use PV and wind sources, and batteries for energy storage system (ESS). </a:t>
          </a:r>
        </a:p>
      </dgm:t>
    </dgm:pt>
    <dgm:pt modelId="{6A195336-525C-4306-A6BF-9DC6F078C3BC}" type="parTrans" cxnId="{1105B226-26BD-47F1-8329-5EA641BEEC48}">
      <dgm:prSet/>
      <dgm:spPr/>
      <dgm:t>
        <a:bodyPr/>
        <a:lstStyle/>
        <a:p>
          <a:endParaRPr lang="en-US"/>
        </a:p>
      </dgm:t>
    </dgm:pt>
    <dgm:pt modelId="{A24380D1-FA38-404A-B03D-DD6FB0B9300F}" type="sibTrans" cxnId="{1105B226-26BD-47F1-8329-5EA641BEEC48}">
      <dgm:prSet/>
      <dgm:spPr/>
      <dgm:t>
        <a:bodyPr/>
        <a:lstStyle/>
        <a:p>
          <a:endParaRPr lang="en-US"/>
        </a:p>
      </dgm:t>
    </dgm:pt>
    <dgm:pt modelId="{BD41ED64-8CE1-4580-855F-2CCD3ED35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SCs are implemented into the ESS where they are alimented breaking phases and from stations by a pantograph installed in an air power line in each stop.</a:t>
          </a:r>
        </a:p>
      </dgm:t>
    </dgm:pt>
    <dgm:pt modelId="{F76399BC-2B18-487A-BED1-41D53BEAAADD}" type="parTrans" cxnId="{3280FBEA-BA0B-431D-9EA0-4B4C0EB56D94}">
      <dgm:prSet/>
      <dgm:spPr/>
      <dgm:t>
        <a:bodyPr/>
        <a:lstStyle/>
        <a:p>
          <a:endParaRPr lang="en-US"/>
        </a:p>
      </dgm:t>
    </dgm:pt>
    <dgm:pt modelId="{33537CF4-3A22-4574-82C7-25D567CAD25A}" type="sibTrans" cxnId="{3280FBEA-BA0B-431D-9EA0-4B4C0EB56D94}">
      <dgm:prSet/>
      <dgm:spPr/>
      <dgm:t>
        <a:bodyPr/>
        <a:lstStyle/>
        <a:p>
          <a:endParaRPr lang="en-US"/>
        </a:p>
      </dgm:t>
    </dgm:pt>
    <dgm:pt modelId="{1834203B-964E-4ABA-8EBB-93348BE81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SCs are distinguished by high power and a wide number of charge/discharge cycles, they provide low particular energy and a fast charging time.  </a:t>
          </a:r>
        </a:p>
      </dgm:t>
    </dgm:pt>
    <dgm:pt modelId="{14DD4866-2612-42E0-9FE4-E764CDDC993A}" type="parTrans" cxnId="{EEE7C9FC-2104-46CD-8C00-4A6CAC78A701}">
      <dgm:prSet/>
      <dgm:spPr/>
      <dgm:t>
        <a:bodyPr/>
        <a:lstStyle/>
        <a:p>
          <a:endParaRPr lang="en-US"/>
        </a:p>
      </dgm:t>
    </dgm:pt>
    <dgm:pt modelId="{5891E4FD-48C3-448C-A697-C929F01ED7DC}" type="sibTrans" cxnId="{EEE7C9FC-2104-46CD-8C00-4A6CAC78A701}">
      <dgm:prSet/>
      <dgm:spPr/>
      <dgm:t>
        <a:bodyPr/>
        <a:lstStyle/>
        <a:p>
          <a:endParaRPr lang="en-US"/>
        </a:p>
      </dgm:t>
    </dgm:pt>
    <dgm:pt modelId="{83582C01-D688-44D2-9B5E-16A87036E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whole system is modeled in MATLAB-Simulink. Simulations for the train and station show the suitability of the suggested powertrain and control strategy.</a:t>
          </a:r>
        </a:p>
      </dgm:t>
    </dgm:pt>
    <dgm:pt modelId="{0CFA8847-3550-4C8C-8410-65AE20DED1EA}" type="parTrans" cxnId="{0E27A0DB-C515-42BA-BC2D-F21BED170B36}">
      <dgm:prSet/>
      <dgm:spPr/>
      <dgm:t>
        <a:bodyPr/>
        <a:lstStyle/>
        <a:p>
          <a:endParaRPr lang="en-US"/>
        </a:p>
      </dgm:t>
    </dgm:pt>
    <dgm:pt modelId="{2EF8E7B4-9494-4FB1-BB18-A6CE67960353}" type="sibTrans" cxnId="{0E27A0DB-C515-42BA-BC2D-F21BED170B36}">
      <dgm:prSet/>
      <dgm:spPr/>
      <dgm:t>
        <a:bodyPr/>
        <a:lstStyle/>
        <a:p>
          <a:endParaRPr lang="en-US"/>
        </a:p>
      </dgm:t>
    </dgm:pt>
    <dgm:pt modelId="{2377FAA9-0A41-4BA5-9166-241493F01000}" type="pres">
      <dgm:prSet presAssocID="{EC15E99D-1508-4621-BF8B-258A81766E0E}" presName="root" presStyleCnt="0">
        <dgm:presLayoutVars>
          <dgm:dir/>
          <dgm:resizeHandles val="exact"/>
        </dgm:presLayoutVars>
      </dgm:prSet>
      <dgm:spPr/>
    </dgm:pt>
    <dgm:pt modelId="{E9EFFC46-5A03-42EE-B47A-97955F8D0F0A}" type="pres">
      <dgm:prSet presAssocID="{1339A88D-BC65-4E1C-B25B-5DCA7948E213}" presName="compNode" presStyleCnt="0"/>
      <dgm:spPr/>
    </dgm:pt>
    <dgm:pt modelId="{3B8D9613-0DC2-40E7-8D28-A831DC25367C}" type="pres">
      <dgm:prSet presAssocID="{1339A88D-BC65-4E1C-B25B-5DCA7948E2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9BB64D2-D560-44AE-9486-A5C17F858252}" type="pres">
      <dgm:prSet presAssocID="{1339A88D-BC65-4E1C-B25B-5DCA7948E213}" presName="spaceRect" presStyleCnt="0"/>
      <dgm:spPr/>
    </dgm:pt>
    <dgm:pt modelId="{E5436019-D523-4375-BC9C-623C3C91CFB1}" type="pres">
      <dgm:prSet presAssocID="{1339A88D-BC65-4E1C-B25B-5DCA7948E213}" presName="textRect" presStyleLbl="revTx" presStyleIdx="0" presStyleCnt="4">
        <dgm:presLayoutVars>
          <dgm:chMax val="1"/>
          <dgm:chPref val="1"/>
        </dgm:presLayoutVars>
      </dgm:prSet>
      <dgm:spPr/>
    </dgm:pt>
    <dgm:pt modelId="{F08A7C7A-AA61-46EC-9E79-54A45B3F0881}" type="pres">
      <dgm:prSet presAssocID="{A24380D1-FA38-404A-B03D-DD6FB0B9300F}" presName="sibTrans" presStyleCnt="0"/>
      <dgm:spPr/>
    </dgm:pt>
    <dgm:pt modelId="{192357A6-D739-4BCE-B962-414418AA1130}" type="pres">
      <dgm:prSet presAssocID="{BD41ED64-8CE1-4580-855F-2CCD3ED357D4}" presName="compNode" presStyleCnt="0"/>
      <dgm:spPr/>
    </dgm:pt>
    <dgm:pt modelId="{9E6C6068-5916-44E4-A565-4658E758AE16}" type="pres">
      <dgm:prSet presAssocID="{BD41ED64-8CE1-4580-855F-2CCD3ED357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4B1783FE-8DBB-4CAE-AAF9-01BB3C18AC05}" type="pres">
      <dgm:prSet presAssocID="{BD41ED64-8CE1-4580-855F-2CCD3ED357D4}" presName="spaceRect" presStyleCnt="0"/>
      <dgm:spPr/>
    </dgm:pt>
    <dgm:pt modelId="{84080500-BBF7-4080-9080-550AA0D40E2E}" type="pres">
      <dgm:prSet presAssocID="{BD41ED64-8CE1-4580-855F-2CCD3ED357D4}" presName="textRect" presStyleLbl="revTx" presStyleIdx="1" presStyleCnt="4">
        <dgm:presLayoutVars>
          <dgm:chMax val="1"/>
          <dgm:chPref val="1"/>
        </dgm:presLayoutVars>
      </dgm:prSet>
      <dgm:spPr/>
    </dgm:pt>
    <dgm:pt modelId="{7620E1BF-D860-450A-BB4F-B0E4668873A6}" type="pres">
      <dgm:prSet presAssocID="{33537CF4-3A22-4574-82C7-25D567CAD25A}" presName="sibTrans" presStyleCnt="0"/>
      <dgm:spPr/>
    </dgm:pt>
    <dgm:pt modelId="{1C87B93A-3CD6-481E-BE9A-5F882BE88C3C}" type="pres">
      <dgm:prSet presAssocID="{1834203B-964E-4ABA-8EBB-93348BE816B4}" presName="compNode" presStyleCnt="0"/>
      <dgm:spPr/>
    </dgm:pt>
    <dgm:pt modelId="{AC1B09E5-8A63-4E65-AB7A-9605A665C137}" type="pres">
      <dgm:prSet presAssocID="{1834203B-964E-4ABA-8EBB-93348BE816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5CAD26E1-2410-46AF-80E2-A8EE75A18020}" type="pres">
      <dgm:prSet presAssocID="{1834203B-964E-4ABA-8EBB-93348BE816B4}" presName="spaceRect" presStyleCnt="0"/>
      <dgm:spPr/>
    </dgm:pt>
    <dgm:pt modelId="{8E96F42E-21CE-43EC-B1A7-D339B93E0492}" type="pres">
      <dgm:prSet presAssocID="{1834203B-964E-4ABA-8EBB-93348BE816B4}" presName="textRect" presStyleLbl="revTx" presStyleIdx="2" presStyleCnt="4">
        <dgm:presLayoutVars>
          <dgm:chMax val="1"/>
          <dgm:chPref val="1"/>
        </dgm:presLayoutVars>
      </dgm:prSet>
      <dgm:spPr/>
    </dgm:pt>
    <dgm:pt modelId="{032A25F6-59BB-4D05-8A24-1DC80DC86250}" type="pres">
      <dgm:prSet presAssocID="{5891E4FD-48C3-448C-A697-C929F01ED7DC}" presName="sibTrans" presStyleCnt="0"/>
      <dgm:spPr/>
    </dgm:pt>
    <dgm:pt modelId="{C1C593C9-C607-42F1-8FAD-76BAE0B30579}" type="pres">
      <dgm:prSet presAssocID="{83582C01-D688-44D2-9B5E-16A87036E6D0}" presName="compNode" presStyleCnt="0"/>
      <dgm:spPr/>
    </dgm:pt>
    <dgm:pt modelId="{C09A1B1F-4214-4486-986B-9467AE0AA2E0}" type="pres">
      <dgm:prSet presAssocID="{83582C01-D688-44D2-9B5E-16A87036E6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 with solid fill"/>
        </a:ext>
      </dgm:extLst>
    </dgm:pt>
    <dgm:pt modelId="{0C4003BC-B4BB-4EBF-AB4F-45DF49E7FAEF}" type="pres">
      <dgm:prSet presAssocID="{83582C01-D688-44D2-9B5E-16A87036E6D0}" presName="spaceRect" presStyleCnt="0"/>
      <dgm:spPr/>
    </dgm:pt>
    <dgm:pt modelId="{6ED46B2D-05F1-4980-BCAE-219CED799B68}" type="pres">
      <dgm:prSet presAssocID="{83582C01-D688-44D2-9B5E-16A87036E6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8DCE0B-8E99-4D37-BABF-CCAFD7F169A6}" type="presOf" srcId="{83582C01-D688-44D2-9B5E-16A87036E6D0}" destId="{6ED46B2D-05F1-4980-BCAE-219CED799B68}" srcOrd="0" destOrd="0" presId="urn:microsoft.com/office/officeart/2018/2/layout/IconLabelList"/>
    <dgm:cxn modelId="{B5BB3026-735C-4259-A03F-D8DBD712ABDD}" type="presOf" srcId="{EC15E99D-1508-4621-BF8B-258A81766E0E}" destId="{2377FAA9-0A41-4BA5-9166-241493F01000}" srcOrd="0" destOrd="0" presId="urn:microsoft.com/office/officeart/2018/2/layout/IconLabelList"/>
    <dgm:cxn modelId="{1105B226-26BD-47F1-8329-5EA641BEEC48}" srcId="{EC15E99D-1508-4621-BF8B-258A81766E0E}" destId="{1339A88D-BC65-4E1C-B25B-5DCA7948E213}" srcOrd="0" destOrd="0" parTransId="{6A195336-525C-4306-A6BF-9DC6F078C3BC}" sibTransId="{A24380D1-FA38-404A-B03D-DD6FB0B9300F}"/>
    <dgm:cxn modelId="{93B7AF2F-74E6-4C9C-BD91-D655A8F5B92A}" type="presOf" srcId="{BD41ED64-8CE1-4580-855F-2CCD3ED357D4}" destId="{84080500-BBF7-4080-9080-550AA0D40E2E}" srcOrd="0" destOrd="0" presId="urn:microsoft.com/office/officeart/2018/2/layout/IconLabelList"/>
    <dgm:cxn modelId="{E3059545-4BF0-46BC-B328-52FEE38B26FD}" type="presOf" srcId="{1339A88D-BC65-4E1C-B25B-5DCA7948E213}" destId="{E5436019-D523-4375-BC9C-623C3C91CFB1}" srcOrd="0" destOrd="0" presId="urn:microsoft.com/office/officeart/2018/2/layout/IconLabelList"/>
    <dgm:cxn modelId="{BEF64059-97DB-40F6-AC75-6DC24DE19056}" type="presOf" srcId="{1834203B-964E-4ABA-8EBB-93348BE816B4}" destId="{8E96F42E-21CE-43EC-B1A7-D339B93E0492}" srcOrd="0" destOrd="0" presId="urn:microsoft.com/office/officeart/2018/2/layout/IconLabelList"/>
    <dgm:cxn modelId="{0E27A0DB-C515-42BA-BC2D-F21BED170B36}" srcId="{EC15E99D-1508-4621-BF8B-258A81766E0E}" destId="{83582C01-D688-44D2-9B5E-16A87036E6D0}" srcOrd="3" destOrd="0" parTransId="{0CFA8847-3550-4C8C-8410-65AE20DED1EA}" sibTransId="{2EF8E7B4-9494-4FB1-BB18-A6CE67960353}"/>
    <dgm:cxn modelId="{3280FBEA-BA0B-431D-9EA0-4B4C0EB56D94}" srcId="{EC15E99D-1508-4621-BF8B-258A81766E0E}" destId="{BD41ED64-8CE1-4580-855F-2CCD3ED357D4}" srcOrd="1" destOrd="0" parTransId="{F76399BC-2B18-487A-BED1-41D53BEAAADD}" sibTransId="{33537CF4-3A22-4574-82C7-25D567CAD25A}"/>
    <dgm:cxn modelId="{EEE7C9FC-2104-46CD-8C00-4A6CAC78A701}" srcId="{EC15E99D-1508-4621-BF8B-258A81766E0E}" destId="{1834203B-964E-4ABA-8EBB-93348BE816B4}" srcOrd="2" destOrd="0" parTransId="{14DD4866-2612-42E0-9FE4-E764CDDC993A}" sibTransId="{5891E4FD-48C3-448C-A697-C929F01ED7DC}"/>
    <dgm:cxn modelId="{A1B28253-D851-43BE-8245-C3C1FA441AB5}" type="presParOf" srcId="{2377FAA9-0A41-4BA5-9166-241493F01000}" destId="{E9EFFC46-5A03-42EE-B47A-97955F8D0F0A}" srcOrd="0" destOrd="0" presId="urn:microsoft.com/office/officeart/2018/2/layout/IconLabelList"/>
    <dgm:cxn modelId="{06844C42-FC58-4B2B-A690-2D22FA0FFD51}" type="presParOf" srcId="{E9EFFC46-5A03-42EE-B47A-97955F8D0F0A}" destId="{3B8D9613-0DC2-40E7-8D28-A831DC25367C}" srcOrd="0" destOrd="0" presId="urn:microsoft.com/office/officeart/2018/2/layout/IconLabelList"/>
    <dgm:cxn modelId="{5E5D3656-6017-43DC-BEE5-554D2BE45E10}" type="presParOf" srcId="{E9EFFC46-5A03-42EE-B47A-97955F8D0F0A}" destId="{A9BB64D2-D560-44AE-9486-A5C17F858252}" srcOrd="1" destOrd="0" presId="urn:microsoft.com/office/officeart/2018/2/layout/IconLabelList"/>
    <dgm:cxn modelId="{D47B63C4-69F1-4CF6-9AF3-BDEF5EA57432}" type="presParOf" srcId="{E9EFFC46-5A03-42EE-B47A-97955F8D0F0A}" destId="{E5436019-D523-4375-BC9C-623C3C91CFB1}" srcOrd="2" destOrd="0" presId="urn:microsoft.com/office/officeart/2018/2/layout/IconLabelList"/>
    <dgm:cxn modelId="{821C9ED6-E56E-43E7-AD7E-E9BFCA1FB47C}" type="presParOf" srcId="{2377FAA9-0A41-4BA5-9166-241493F01000}" destId="{F08A7C7A-AA61-46EC-9E79-54A45B3F0881}" srcOrd="1" destOrd="0" presId="urn:microsoft.com/office/officeart/2018/2/layout/IconLabelList"/>
    <dgm:cxn modelId="{14E9C3F9-810B-4C28-96AF-C9EC053996EB}" type="presParOf" srcId="{2377FAA9-0A41-4BA5-9166-241493F01000}" destId="{192357A6-D739-4BCE-B962-414418AA1130}" srcOrd="2" destOrd="0" presId="urn:microsoft.com/office/officeart/2018/2/layout/IconLabelList"/>
    <dgm:cxn modelId="{D4566813-99FF-4CB5-81F9-5209AB554ED3}" type="presParOf" srcId="{192357A6-D739-4BCE-B962-414418AA1130}" destId="{9E6C6068-5916-44E4-A565-4658E758AE16}" srcOrd="0" destOrd="0" presId="urn:microsoft.com/office/officeart/2018/2/layout/IconLabelList"/>
    <dgm:cxn modelId="{16A2BEAB-7B20-43F7-AB61-AA5C0B8125DE}" type="presParOf" srcId="{192357A6-D739-4BCE-B962-414418AA1130}" destId="{4B1783FE-8DBB-4CAE-AAF9-01BB3C18AC05}" srcOrd="1" destOrd="0" presId="urn:microsoft.com/office/officeart/2018/2/layout/IconLabelList"/>
    <dgm:cxn modelId="{18870046-1DDC-43AC-957C-9C273150E557}" type="presParOf" srcId="{192357A6-D739-4BCE-B962-414418AA1130}" destId="{84080500-BBF7-4080-9080-550AA0D40E2E}" srcOrd="2" destOrd="0" presId="urn:microsoft.com/office/officeart/2018/2/layout/IconLabelList"/>
    <dgm:cxn modelId="{B7971B54-1248-422D-A40F-2788115F581F}" type="presParOf" srcId="{2377FAA9-0A41-4BA5-9166-241493F01000}" destId="{7620E1BF-D860-450A-BB4F-B0E4668873A6}" srcOrd="3" destOrd="0" presId="urn:microsoft.com/office/officeart/2018/2/layout/IconLabelList"/>
    <dgm:cxn modelId="{3D267223-1307-42D4-8589-07205C89EF19}" type="presParOf" srcId="{2377FAA9-0A41-4BA5-9166-241493F01000}" destId="{1C87B93A-3CD6-481E-BE9A-5F882BE88C3C}" srcOrd="4" destOrd="0" presId="urn:microsoft.com/office/officeart/2018/2/layout/IconLabelList"/>
    <dgm:cxn modelId="{0DA0460B-8B34-4E8F-B9E4-418696A60B82}" type="presParOf" srcId="{1C87B93A-3CD6-481E-BE9A-5F882BE88C3C}" destId="{AC1B09E5-8A63-4E65-AB7A-9605A665C137}" srcOrd="0" destOrd="0" presId="urn:microsoft.com/office/officeart/2018/2/layout/IconLabelList"/>
    <dgm:cxn modelId="{41915405-D00B-4A10-A544-71F147E467B2}" type="presParOf" srcId="{1C87B93A-3CD6-481E-BE9A-5F882BE88C3C}" destId="{5CAD26E1-2410-46AF-80E2-A8EE75A18020}" srcOrd="1" destOrd="0" presId="urn:microsoft.com/office/officeart/2018/2/layout/IconLabelList"/>
    <dgm:cxn modelId="{F62C9BF8-035A-44A8-889F-A6E5F90DFF6B}" type="presParOf" srcId="{1C87B93A-3CD6-481E-BE9A-5F882BE88C3C}" destId="{8E96F42E-21CE-43EC-B1A7-D339B93E0492}" srcOrd="2" destOrd="0" presId="urn:microsoft.com/office/officeart/2018/2/layout/IconLabelList"/>
    <dgm:cxn modelId="{B78725B7-8BE9-4F83-8993-DEF41245BB9C}" type="presParOf" srcId="{2377FAA9-0A41-4BA5-9166-241493F01000}" destId="{032A25F6-59BB-4D05-8A24-1DC80DC86250}" srcOrd="5" destOrd="0" presId="urn:microsoft.com/office/officeart/2018/2/layout/IconLabelList"/>
    <dgm:cxn modelId="{C4BC72AC-50D1-41B8-A35F-1595BB87A2C4}" type="presParOf" srcId="{2377FAA9-0A41-4BA5-9166-241493F01000}" destId="{C1C593C9-C607-42F1-8FAD-76BAE0B30579}" srcOrd="6" destOrd="0" presId="urn:microsoft.com/office/officeart/2018/2/layout/IconLabelList"/>
    <dgm:cxn modelId="{07748ADF-4939-4A34-B0D3-4B125E68898B}" type="presParOf" srcId="{C1C593C9-C607-42F1-8FAD-76BAE0B30579}" destId="{C09A1B1F-4214-4486-986B-9467AE0AA2E0}" srcOrd="0" destOrd="0" presId="urn:microsoft.com/office/officeart/2018/2/layout/IconLabelList"/>
    <dgm:cxn modelId="{FEF2460C-5165-44AC-9E92-6512DB0C850F}" type="presParOf" srcId="{C1C593C9-C607-42F1-8FAD-76BAE0B30579}" destId="{0C4003BC-B4BB-4EBF-AB4F-45DF49E7FAEF}" srcOrd="1" destOrd="0" presId="urn:microsoft.com/office/officeart/2018/2/layout/IconLabelList"/>
    <dgm:cxn modelId="{61550943-6D58-445E-9B4D-274830904065}" type="presParOf" srcId="{C1C593C9-C607-42F1-8FAD-76BAE0B30579}" destId="{6ED46B2D-05F1-4980-BCAE-219CED799B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21569-F77D-48E5-AA25-BE64168E917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6704-FF87-4111-817F-3B90504ABA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Increasing reliability</a:t>
          </a:r>
        </a:p>
      </dgm:t>
    </dgm:pt>
    <dgm:pt modelId="{B1DC21FC-DCF5-479D-BD41-CAC22E79A9FE}" type="parTrans" cxnId="{BDA96E84-BA23-43E3-8E99-750925E9D259}">
      <dgm:prSet/>
      <dgm:spPr/>
      <dgm:t>
        <a:bodyPr/>
        <a:lstStyle/>
        <a:p>
          <a:endParaRPr lang="en-US"/>
        </a:p>
      </dgm:t>
    </dgm:pt>
    <dgm:pt modelId="{38DAD55F-630A-4E49-BFEA-036577F44AAD}" type="sibTrans" cxnId="{BDA96E84-BA23-43E3-8E99-750925E9D259}">
      <dgm:prSet/>
      <dgm:spPr/>
      <dgm:t>
        <a:bodyPr/>
        <a:lstStyle/>
        <a:p>
          <a:endParaRPr lang="en-US"/>
        </a:p>
      </dgm:t>
    </dgm:pt>
    <dgm:pt modelId="{2BD4BACA-2FBB-4D83-B788-A25D7CD89C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Aiding economic growth</a:t>
          </a:r>
        </a:p>
      </dgm:t>
    </dgm:pt>
    <dgm:pt modelId="{51A7DE01-5E75-4E38-B15F-6F4599EFCD6F}" type="parTrans" cxnId="{2150D275-7E2F-44AA-8E19-7A34D79B13C4}">
      <dgm:prSet/>
      <dgm:spPr/>
      <dgm:t>
        <a:bodyPr/>
        <a:lstStyle/>
        <a:p>
          <a:endParaRPr lang="en-US"/>
        </a:p>
      </dgm:t>
    </dgm:pt>
    <dgm:pt modelId="{013C62CD-66CE-4AE2-BDA0-162EBF07609B}" type="sibTrans" cxnId="{2150D275-7E2F-44AA-8E19-7A34D79B13C4}">
      <dgm:prSet/>
      <dgm:spPr/>
      <dgm:t>
        <a:bodyPr/>
        <a:lstStyle/>
        <a:p>
          <a:endParaRPr lang="en-US"/>
        </a:p>
      </dgm:t>
    </dgm:pt>
    <dgm:pt modelId="{DCBB88D8-AEA1-4A70-9901-E5F5A6BE3A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efficient, low-cost, clean energy, </a:t>
          </a:r>
        </a:p>
      </dgm:t>
    </dgm:pt>
    <dgm:pt modelId="{D86DE0BF-1B3C-4AA4-8C2A-D7FA1CE8DE8D}" type="parTrans" cxnId="{0A87A1CA-EC9A-4CA5-B03A-908BA75531E4}">
      <dgm:prSet/>
      <dgm:spPr/>
      <dgm:t>
        <a:bodyPr/>
        <a:lstStyle/>
        <a:p>
          <a:endParaRPr lang="en-US"/>
        </a:p>
      </dgm:t>
    </dgm:pt>
    <dgm:pt modelId="{346C9FE2-4B4D-4D33-AA71-66B15D182A73}" type="sibTrans" cxnId="{0A87A1CA-EC9A-4CA5-B03A-908BA75531E4}">
      <dgm:prSet/>
      <dgm:spPr/>
      <dgm:t>
        <a:bodyPr/>
        <a:lstStyle/>
        <a:p>
          <a:endParaRPr lang="en-US"/>
        </a:p>
      </dgm:t>
    </dgm:pt>
    <dgm:pt modelId="{ADBE4E11-E467-4817-809E-C3DB6A1848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enhance local resiliency</a:t>
          </a:r>
        </a:p>
      </dgm:t>
    </dgm:pt>
    <dgm:pt modelId="{6CD26577-E849-4507-B2CE-A52BE1551175}" type="parTrans" cxnId="{77B8FDEE-7A4D-4A0C-824B-777281295221}">
      <dgm:prSet/>
      <dgm:spPr/>
      <dgm:t>
        <a:bodyPr/>
        <a:lstStyle/>
        <a:p>
          <a:endParaRPr lang="en-US"/>
        </a:p>
      </dgm:t>
    </dgm:pt>
    <dgm:pt modelId="{AAB7BADA-2F90-4721-ACF4-CA51302FAE0B}" type="sibTrans" cxnId="{77B8FDEE-7A4D-4A0C-824B-777281295221}">
      <dgm:prSet/>
      <dgm:spPr/>
      <dgm:t>
        <a:bodyPr/>
        <a:lstStyle/>
        <a:p>
          <a:endParaRPr lang="en-US"/>
        </a:p>
      </dgm:t>
    </dgm:pt>
    <dgm:pt modelId="{E6384850-90E5-42E7-B1AD-51832C3BB9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Improve the operation and stability of the regional electric grid. </a:t>
          </a:r>
        </a:p>
      </dgm:t>
    </dgm:pt>
    <dgm:pt modelId="{3E78C978-85D1-4331-ACEF-86C9755E17D4}" type="parTrans" cxnId="{FC8767CD-C73F-46C7-A4D2-3FE4A4B2F991}">
      <dgm:prSet/>
      <dgm:spPr/>
      <dgm:t>
        <a:bodyPr/>
        <a:lstStyle/>
        <a:p>
          <a:endParaRPr lang="en-US"/>
        </a:p>
      </dgm:t>
    </dgm:pt>
    <dgm:pt modelId="{8BB45AE5-D492-41C5-AD66-721B7107C6FA}" type="sibTrans" cxnId="{FC8767CD-C73F-46C7-A4D2-3FE4A4B2F991}">
      <dgm:prSet/>
      <dgm:spPr/>
      <dgm:t>
        <a:bodyPr/>
        <a:lstStyle/>
        <a:p>
          <a:endParaRPr lang="en-US"/>
        </a:p>
      </dgm:t>
    </dgm:pt>
    <dgm:pt modelId="{46FE15D5-601A-44DD-AFE2-E6E08B4E1E17}" type="pres">
      <dgm:prSet presAssocID="{7D021569-F77D-48E5-AA25-BE64168E9174}" presName="root" presStyleCnt="0">
        <dgm:presLayoutVars>
          <dgm:dir/>
          <dgm:resizeHandles val="exact"/>
        </dgm:presLayoutVars>
      </dgm:prSet>
      <dgm:spPr/>
    </dgm:pt>
    <dgm:pt modelId="{F5254D2E-8502-4051-913B-6C9B0E7DE1F5}" type="pres">
      <dgm:prSet presAssocID="{9BC26704-FF87-4111-817F-3B90504ABA36}" presName="compNode" presStyleCnt="0"/>
      <dgm:spPr/>
    </dgm:pt>
    <dgm:pt modelId="{00C6956D-2285-4068-9BAE-FEE592A59BC9}" type="pres">
      <dgm:prSet presAssocID="{9BC26704-FF87-4111-817F-3B90504ABA36}" presName="iconBgRect" presStyleLbl="bgShp" presStyleIdx="0" presStyleCnt="5"/>
      <dgm:spPr/>
    </dgm:pt>
    <dgm:pt modelId="{C0C42A31-E073-4A38-873B-9322DD4F54AE}" type="pres">
      <dgm:prSet presAssocID="{9BC26704-FF87-4111-817F-3B90504ABA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B39B16-3BBA-49A6-B6F5-AC6A7948EDD7}" type="pres">
      <dgm:prSet presAssocID="{9BC26704-FF87-4111-817F-3B90504ABA36}" presName="spaceRect" presStyleCnt="0"/>
      <dgm:spPr/>
    </dgm:pt>
    <dgm:pt modelId="{2265E44C-4ACC-4180-9800-44D0656D3606}" type="pres">
      <dgm:prSet presAssocID="{9BC26704-FF87-4111-817F-3B90504ABA36}" presName="textRect" presStyleLbl="revTx" presStyleIdx="0" presStyleCnt="5">
        <dgm:presLayoutVars>
          <dgm:chMax val="1"/>
          <dgm:chPref val="1"/>
        </dgm:presLayoutVars>
      </dgm:prSet>
      <dgm:spPr/>
    </dgm:pt>
    <dgm:pt modelId="{F3760949-09D1-4E21-B620-7909CE4C1028}" type="pres">
      <dgm:prSet presAssocID="{38DAD55F-630A-4E49-BFEA-036577F44AAD}" presName="sibTrans" presStyleCnt="0"/>
      <dgm:spPr/>
    </dgm:pt>
    <dgm:pt modelId="{5156E7D4-C999-4091-8640-DD1B251B1BD2}" type="pres">
      <dgm:prSet presAssocID="{2BD4BACA-2FBB-4D83-B788-A25D7CD89CDC}" presName="compNode" presStyleCnt="0"/>
      <dgm:spPr/>
    </dgm:pt>
    <dgm:pt modelId="{0479AB01-5B7D-4E6C-BE6C-820DC7848F55}" type="pres">
      <dgm:prSet presAssocID="{2BD4BACA-2FBB-4D83-B788-A25D7CD89CDC}" presName="iconBgRect" presStyleLbl="bgShp" presStyleIdx="1" presStyleCnt="5"/>
      <dgm:spPr/>
    </dgm:pt>
    <dgm:pt modelId="{DEB61B98-9311-42D8-8AFA-F507F6C4B466}" type="pres">
      <dgm:prSet presAssocID="{2BD4BACA-2FBB-4D83-B788-A25D7CD89CD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61B48EE-FF6C-45EF-BE4E-2E1459888FC6}" type="pres">
      <dgm:prSet presAssocID="{2BD4BACA-2FBB-4D83-B788-A25D7CD89CDC}" presName="spaceRect" presStyleCnt="0"/>
      <dgm:spPr/>
    </dgm:pt>
    <dgm:pt modelId="{ED1DFF67-27B8-4AEF-A41C-1D713FAFEF63}" type="pres">
      <dgm:prSet presAssocID="{2BD4BACA-2FBB-4D83-B788-A25D7CD89CDC}" presName="textRect" presStyleLbl="revTx" presStyleIdx="1" presStyleCnt="5">
        <dgm:presLayoutVars>
          <dgm:chMax val="1"/>
          <dgm:chPref val="1"/>
        </dgm:presLayoutVars>
      </dgm:prSet>
      <dgm:spPr/>
    </dgm:pt>
    <dgm:pt modelId="{B2296849-4C3A-4ABC-8C68-752F6C718E8D}" type="pres">
      <dgm:prSet presAssocID="{013C62CD-66CE-4AE2-BDA0-162EBF07609B}" presName="sibTrans" presStyleCnt="0"/>
      <dgm:spPr/>
    </dgm:pt>
    <dgm:pt modelId="{E65D21DC-8DFE-4B6D-93EF-97180C01FD9F}" type="pres">
      <dgm:prSet presAssocID="{DCBB88D8-AEA1-4A70-9901-E5F5A6BE3A5D}" presName="compNode" presStyleCnt="0"/>
      <dgm:spPr/>
    </dgm:pt>
    <dgm:pt modelId="{5A939F6D-67C2-4853-B1DD-1293EA32BEEB}" type="pres">
      <dgm:prSet presAssocID="{DCBB88D8-AEA1-4A70-9901-E5F5A6BE3A5D}" presName="iconBgRect" presStyleLbl="bgShp" presStyleIdx="2" presStyleCnt="5"/>
      <dgm:spPr/>
    </dgm:pt>
    <dgm:pt modelId="{C6B43B26-CAE4-4876-BF84-1601945BC46C}" type="pres">
      <dgm:prSet presAssocID="{DCBB88D8-AEA1-4A70-9901-E5F5A6BE3A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7165568-8427-4E32-9054-B3C92C1557DE}" type="pres">
      <dgm:prSet presAssocID="{DCBB88D8-AEA1-4A70-9901-E5F5A6BE3A5D}" presName="spaceRect" presStyleCnt="0"/>
      <dgm:spPr/>
    </dgm:pt>
    <dgm:pt modelId="{31B973B2-9143-48F6-AD97-6A01DFAD9B15}" type="pres">
      <dgm:prSet presAssocID="{DCBB88D8-AEA1-4A70-9901-E5F5A6BE3A5D}" presName="textRect" presStyleLbl="revTx" presStyleIdx="2" presStyleCnt="5">
        <dgm:presLayoutVars>
          <dgm:chMax val="1"/>
          <dgm:chPref val="1"/>
        </dgm:presLayoutVars>
      </dgm:prSet>
      <dgm:spPr/>
    </dgm:pt>
    <dgm:pt modelId="{F8440734-73ED-4C24-A712-14DC3BF7204B}" type="pres">
      <dgm:prSet presAssocID="{346C9FE2-4B4D-4D33-AA71-66B15D182A73}" presName="sibTrans" presStyleCnt="0"/>
      <dgm:spPr/>
    </dgm:pt>
    <dgm:pt modelId="{E52ECEC0-C4D4-4EDF-BE89-4325A29C5F95}" type="pres">
      <dgm:prSet presAssocID="{ADBE4E11-E467-4817-809E-C3DB6A18484A}" presName="compNode" presStyleCnt="0"/>
      <dgm:spPr/>
    </dgm:pt>
    <dgm:pt modelId="{850BF754-158F-4A5D-BEA2-23E1307B0987}" type="pres">
      <dgm:prSet presAssocID="{ADBE4E11-E467-4817-809E-C3DB6A18484A}" presName="iconBgRect" presStyleLbl="bgShp" presStyleIdx="3" presStyleCnt="5"/>
      <dgm:spPr/>
    </dgm:pt>
    <dgm:pt modelId="{635EA0BC-A854-4F9D-97B6-C507221258EC}" type="pres">
      <dgm:prSet presAssocID="{ADBE4E11-E467-4817-809E-C3DB6A184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5238D7-4CC2-458C-BB8C-B7A43F29D7B7}" type="pres">
      <dgm:prSet presAssocID="{ADBE4E11-E467-4817-809E-C3DB6A18484A}" presName="spaceRect" presStyleCnt="0"/>
      <dgm:spPr/>
    </dgm:pt>
    <dgm:pt modelId="{1F3EE707-4286-463E-B588-2268099DECF2}" type="pres">
      <dgm:prSet presAssocID="{ADBE4E11-E467-4817-809E-C3DB6A18484A}" presName="textRect" presStyleLbl="revTx" presStyleIdx="3" presStyleCnt="5">
        <dgm:presLayoutVars>
          <dgm:chMax val="1"/>
          <dgm:chPref val="1"/>
        </dgm:presLayoutVars>
      </dgm:prSet>
      <dgm:spPr/>
    </dgm:pt>
    <dgm:pt modelId="{1AAA3C84-7140-4B45-9F38-A6AF6A53F19E}" type="pres">
      <dgm:prSet presAssocID="{AAB7BADA-2F90-4721-ACF4-CA51302FAE0B}" presName="sibTrans" presStyleCnt="0"/>
      <dgm:spPr/>
    </dgm:pt>
    <dgm:pt modelId="{0150FEFF-A8E4-4D59-93FC-CAEA73B6ED85}" type="pres">
      <dgm:prSet presAssocID="{E6384850-90E5-42E7-B1AD-51832C3BB93B}" presName="compNode" presStyleCnt="0"/>
      <dgm:spPr/>
    </dgm:pt>
    <dgm:pt modelId="{24A11AA0-1E03-42E3-AE8B-4A4524E4CBFD}" type="pres">
      <dgm:prSet presAssocID="{E6384850-90E5-42E7-B1AD-51832C3BB93B}" presName="iconBgRect" presStyleLbl="bgShp" presStyleIdx="4" presStyleCnt="5"/>
      <dgm:spPr/>
    </dgm:pt>
    <dgm:pt modelId="{970F32EB-0663-49DE-89B7-F093FCD73236}" type="pres">
      <dgm:prSet presAssocID="{E6384850-90E5-42E7-B1AD-51832C3BB9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ECF6F472-2F91-4E15-9270-DB5352982004}" type="pres">
      <dgm:prSet presAssocID="{E6384850-90E5-42E7-B1AD-51832C3BB93B}" presName="spaceRect" presStyleCnt="0"/>
      <dgm:spPr/>
    </dgm:pt>
    <dgm:pt modelId="{4DD3B89F-27A1-4EA6-9066-406317C0BD28}" type="pres">
      <dgm:prSet presAssocID="{E6384850-90E5-42E7-B1AD-51832C3BB93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B1C8C11-7614-4A02-8643-6D285CF6634B}" type="presOf" srcId="{E6384850-90E5-42E7-B1AD-51832C3BB93B}" destId="{4DD3B89F-27A1-4EA6-9066-406317C0BD28}" srcOrd="0" destOrd="0" presId="urn:microsoft.com/office/officeart/2018/5/layout/IconCircleLabelList"/>
    <dgm:cxn modelId="{41BF0926-88A1-4CE2-B03C-DFCF8D4180E1}" type="presOf" srcId="{9BC26704-FF87-4111-817F-3B90504ABA36}" destId="{2265E44C-4ACC-4180-9800-44D0656D3606}" srcOrd="0" destOrd="0" presId="urn:microsoft.com/office/officeart/2018/5/layout/IconCircleLabelList"/>
    <dgm:cxn modelId="{BF70EA5D-548A-4D10-820C-06510F78958A}" type="presOf" srcId="{ADBE4E11-E467-4817-809E-C3DB6A18484A}" destId="{1F3EE707-4286-463E-B588-2268099DECF2}" srcOrd="0" destOrd="0" presId="urn:microsoft.com/office/officeart/2018/5/layout/IconCircleLabelList"/>
    <dgm:cxn modelId="{2150D275-7E2F-44AA-8E19-7A34D79B13C4}" srcId="{7D021569-F77D-48E5-AA25-BE64168E9174}" destId="{2BD4BACA-2FBB-4D83-B788-A25D7CD89CDC}" srcOrd="1" destOrd="0" parTransId="{51A7DE01-5E75-4E38-B15F-6F4599EFCD6F}" sibTransId="{013C62CD-66CE-4AE2-BDA0-162EBF07609B}"/>
    <dgm:cxn modelId="{BDA96E84-BA23-43E3-8E99-750925E9D259}" srcId="{7D021569-F77D-48E5-AA25-BE64168E9174}" destId="{9BC26704-FF87-4111-817F-3B90504ABA36}" srcOrd="0" destOrd="0" parTransId="{B1DC21FC-DCF5-479D-BD41-CAC22E79A9FE}" sibTransId="{38DAD55F-630A-4E49-BFEA-036577F44AAD}"/>
    <dgm:cxn modelId="{8CEDD48F-FA26-4931-82B5-290E8E1CC556}" type="presOf" srcId="{2BD4BACA-2FBB-4D83-B788-A25D7CD89CDC}" destId="{ED1DFF67-27B8-4AEF-A41C-1D713FAFEF63}" srcOrd="0" destOrd="0" presId="urn:microsoft.com/office/officeart/2018/5/layout/IconCircleLabelList"/>
    <dgm:cxn modelId="{1041B5AC-5DC2-424B-9D01-179025A3224B}" type="presOf" srcId="{7D021569-F77D-48E5-AA25-BE64168E9174}" destId="{46FE15D5-601A-44DD-AFE2-E6E08B4E1E17}" srcOrd="0" destOrd="0" presId="urn:microsoft.com/office/officeart/2018/5/layout/IconCircleLabelList"/>
    <dgm:cxn modelId="{72D629B9-2FC7-4428-94B7-1DDCCF800291}" type="presOf" srcId="{DCBB88D8-AEA1-4A70-9901-E5F5A6BE3A5D}" destId="{31B973B2-9143-48F6-AD97-6A01DFAD9B15}" srcOrd="0" destOrd="0" presId="urn:microsoft.com/office/officeart/2018/5/layout/IconCircleLabelList"/>
    <dgm:cxn modelId="{0A87A1CA-EC9A-4CA5-B03A-908BA75531E4}" srcId="{7D021569-F77D-48E5-AA25-BE64168E9174}" destId="{DCBB88D8-AEA1-4A70-9901-E5F5A6BE3A5D}" srcOrd="2" destOrd="0" parTransId="{D86DE0BF-1B3C-4AA4-8C2A-D7FA1CE8DE8D}" sibTransId="{346C9FE2-4B4D-4D33-AA71-66B15D182A73}"/>
    <dgm:cxn modelId="{FC8767CD-C73F-46C7-A4D2-3FE4A4B2F991}" srcId="{7D021569-F77D-48E5-AA25-BE64168E9174}" destId="{E6384850-90E5-42E7-B1AD-51832C3BB93B}" srcOrd="4" destOrd="0" parTransId="{3E78C978-85D1-4331-ACEF-86C9755E17D4}" sibTransId="{8BB45AE5-D492-41C5-AD66-721B7107C6FA}"/>
    <dgm:cxn modelId="{77B8FDEE-7A4D-4A0C-824B-777281295221}" srcId="{7D021569-F77D-48E5-AA25-BE64168E9174}" destId="{ADBE4E11-E467-4817-809E-C3DB6A18484A}" srcOrd="3" destOrd="0" parTransId="{6CD26577-E849-4507-B2CE-A52BE1551175}" sibTransId="{AAB7BADA-2F90-4721-ACF4-CA51302FAE0B}"/>
    <dgm:cxn modelId="{DD5548C8-4DA6-4914-B4DE-B2F27AD81986}" type="presParOf" srcId="{46FE15D5-601A-44DD-AFE2-E6E08B4E1E17}" destId="{F5254D2E-8502-4051-913B-6C9B0E7DE1F5}" srcOrd="0" destOrd="0" presId="urn:microsoft.com/office/officeart/2018/5/layout/IconCircleLabelList"/>
    <dgm:cxn modelId="{7380FEDD-D327-4835-BEDB-7A77FCDCA8B0}" type="presParOf" srcId="{F5254D2E-8502-4051-913B-6C9B0E7DE1F5}" destId="{00C6956D-2285-4068-9BAE-FEE592A59BC9}" srcOrd="0" destOrd="0" presId="urn:microsoft.com/office/officeart/2018/5/layout/IconCircleLabelList"/>
    <dgm:cxn modelId="{13888C9A-1D47-4D19-9AAC-29370C6D8981}" type="presParOf" srcId="{F5254D2E-8502-4051-913B-6C9B0E7DE1F5}" destId="{C0C42A31-E073-4A38-873B-9322DD4F54AE}" srcOrd="1" destOrd="0" presId="urn:microsoft.com/office/officeart/2018/5/layout/IconCircleLabelList"/>
    <dgm:cxn modelId="{D821694B-6AEE-4585-A224-FBC1B6F2BBD4}" type="presParOf" srcId="{F5254D2E-8502-4051-913B-6C9B0E7DE1F5}" destId="{04B39B16-3BBA-49A6-B6F5-AC6A7948EDD7}" srcOrd="2" destOrd="0" presId="urn:microsoft.com/office/officeart/2018/5/layout/IconCircleLabelList"/>
    <dgm:cxn modelId="{F5E38494-93AD-4F7A-82C4-49C21AB9136F}" type="presParOf" srcId="{F5254D2E-8502-4051-913B-6C9B0E7DE1F5}" destId="{2265E44C-4ACC-4180-9800-44D0656D3606}" srcOrd="3" destOrd="0" presId="urn:microsoft.com/office/officeart/2018/5/layout/IconCircleLabelList"/>
    <dgm:cxn modelId="{009D67CD-CF3A-4C83-A35F-B92B99D74DF1}" type="presParOf" srcId="{46FE15D5-601A-44DD-AFE2-E6E08B4E1E17}" destId="{F3760949-09D1-4E21-B620-7909CE4C1028}" srcOrd="1" destOrd="0" presId="urn:microsoft.com/office/officeart/2018/5/layout/IconCircleLabelList"/>
    <dgm:cxn modelId="{A08A14D8-E381-45DD-9967-02635D28EED3}" type="presParOf" srcId="{46FE15D5-601A-44DD-AFE2-E6E08B4E1E17}" destId="{5156E7D4-C999-4091-8640-DD1B251B1BD2}" srcOrd="2" destOrd="0" presId="urn:microsoft.com/office/officeart/2018/5/layout/IconCircleLabelList"/>
    <dgm:cxn modelId="{4409E155-2FB2-4386-88E2-05393EFF0568}" type="presParOf" srcId="{5156E7D4-C999-4091-8640-DD1B251B1BD2}" destId="{0479AB01-5B7D-4E6C-BE6C-820DC7848F55}" srcOrd="0" destOrd="0" presId="urn:microsoft.com/office/officeart/2018/5/layout/IconCircleLabelList"/>
    <dgm:cxn modelId="{4F0500A9-602A-4F27-A555-07FCE3AD3A5A}" type="presParOf" srcId="{5156E7D4-C999-4091-8640-DD1B251B1BD2}" destId="{DEB61B98-9311-42D8-8AFA-F507F6C4B466}" srcOrd="1" destOrd="0" presId="urn:microsoft.com/office/officeart/2018/5/layout/IconCircleLabelList"/>
    <dgm:cxn modelId="{D317D3AD-89F0-4D80-B39E-10EAB4630BF1}" type="presParOf" srcId="{5156E7D4-C999-4091-8640-DD1B251B1BD2}" destId="{B61B48EE-FF6C-45EF-BE4E-2E1459888FC6}" srcOrd="2" destOrd="0" presId="urn:microsoft.com/office/officeart/2018/5/layout/IconCircleLabelList"/>
    <dgm:cxn modelId="{864B812B-B00B-4620-80CB-3E6484F9256A}" type="presParOf" srcId="{5156E7D4-C999-4091-8640-DD1B251B1BD2}" destId="{ED1DFF67-27B8-4AEF-A41C-1D713FAFEF63}" srcOrd="3" destOrd="0" presId="urn:microsoft.com/office/officeart/2018/5/layout/IconCircleLabelList"/>
    <dgm:cxn modelId="{C30C0742-3005-4118-A6C3-E74072664151}" type="presParOf" srcId="{46FE15D5-601A-44DD-AFE2-E6E08B4E1E17}" destId="{B2296849-4C3A-4ABC-8C68-752F6C718E8D}" srcOrd="3" destOrd="0" presId="urn:microsoft.com/office/officeart/2018/5/layout/IconCircleLabelList"/>
    <dgm:cxn modelId="{A5F4775D-23DC-42A8-903A-FCDAFF58582C}" type="presParOf" srcId="{46FE15D5-601A-44DD-AFE2-E6E08B4E1E17}" destId="{E65D21DC-8DFE-4B6D-93EF-97180C01FD9F}" srcOrd="4" destOrd="0" presId="urn:microsoft.com/office/officeart/2018/5/layout/IconCircleLabelList"/>
    <dgm:cxn modelId="{5C572221-B24B-44EE-B5EB-4FA568C4F6BD}" type="presParOf" srcId="{E65D21DC-8DFE-4B6D-93EF-97180C01FD9F}" destId="{5A939F6D-67C2-4853-B1DD-1293EA32BEEB}" srcOrd="0" destOrd="0" presId="urn:microsoft.com/office/officeart/2018/5/layout/IconCircleLabelList"/>
    <dgm:cxn modelId="{21E18C07-049D-47D7-9FAE-74F23BB856EE}" type="presParOf" srcId="{E65D21DC-8DFE-4B6D-93EF-97180C01FD9F}" destId="{C6B43B26-CAE4-4876-BF84-1601945BC46C}" srcOrd="1" destOrd="0" presId="urn:microsoft.com/office/officeart/2018/5/layout/IconCircleLabelList"/>
    <dgm:cxn modelId="{6236B9E3-ED79-47F0-8137-371CDAEAF347}" type="presParOf" srcId="{E65D21DC-8DFE-4B6D-93EF-97180C01FD9F}" destId="{27165568-8427-4E32-9054-B3C92C1557DE}" srcOrd="2" destOrd="0" presId="urn:microsoft.com/office/officeart/2018/5/layout/IconCircleLabelList"/>
    <dgm:cxn modelId="{41561FDD-6150-44BB-A142-51B9E21311FD}" type="presParOf" srcId="{E65D21DC-8DFE-4B6D-93EF-97180C01FD9F}" destId="{31B973B2-9143-48F6-AD97-6A01DFAD9B15}" srcOrd="3" destOrd="0" presId="urn:microsoft.com/office/officeart/2018/5/layout/IconCircleLabelList"/>
    <dgm:cxn modelId="{07A78D5E-0CC5-47B4-A678-BC4F900E975D}" type="presParOf" srcId="{46FE15D5-601A-44DD-AFE2-E6E08B4E1E17}" destId="{F8440734-73ED-4C24-A712-14DC3BF7204B}" srcOrd="5" destOrd="0" presId="urn:microsoft.com/office/officeart/2018/5/layout/IconCircleLabelList"/>
    <dgm:cxn modelId="{1617C6A9-5FB7-4F9C-B24A-FB9D2E8BEEBF}" type="presParOf" srcId="{46FE15D5-601A-44DD-AFE2-E6E08B4E1E17}" destId="{E52ECEC0-C4D4-4EDF-BE89-4325A29C5F95}" srcOrd="6" destOrd="0" presId="urn:microsoft.com/office/officeart/2018/5/layout/IconCircleLabelList"/>
    <dgm:cxn modelId="{CDEB0A77-BD8A-4B9B-8A98-1F88E8AC22E0}" type="presParOf" srcId="{E52ECEC0-C4D4-4EDF-BE89-4325A29C5F95}" destId="{850BF754-158F-4A5D-BEA2-23E1307B0987}" srcOrd="0" destOrd="0" presId="urn:microsoft.com/office/officeart/2018/5/layout/IconCircleLabelList"/>
    <dgm:cxn modelId="{0CAE3F4D-AFDF-4068-8B45-A8AC67F27735}" type="presParOf" srcId="{E52ECEC0-C4D4-4EDF-BE89-4325A29C5F95}" destId="{635EA0BC-A854-4F9D-97B6-C507221258EC}" srcOrd="1" destOrd="0" presId="urn:microsoft.com/office/officeart/2018/5/layout/IconCircleLabelList"/>
    <dgm:cxn modelId="{84A4205A-40E5-47F2-A43A-EFDDD4245F55}" type="presParOf" srcId="{E52ECEC0-C4D4-4EDF-BE89-4325A29C5F95}" destId="{C35238D7-4CC2-458C-BB8C-B7A43F29D7B7}" srcOrd="2" destOrd="0" presId="urn:microsoft.com/office/officeart/2018/5/layout/IconCircleLabelList"/>
    <dgm:cxn modelId="{46FF5103-8C1A-4AA8-B00B-91CF296B2E26}" type="presParOf" srcId="{E52ECEC0-C4D4-4EDF-BE89-4325A29C5F95}" destId="{1F3EE707-4286-463E-B588-2268099DECF2}" srcOrd="3" destOrd="0" presId="urn:microsoft.com/office/officeart/2018/5/layout/IconCircleLabelList"/>
    <dgm:cxn modelId="{2C30035A-A44C-4E61-B1C0-63C546587B68}" type="presParOf" srcId="{46FE15D5-601A-44DD-AFE2-E6E08B4E1E17}" destId="{1AAA3C84-7140-4B45-9F38-A6AF6A53F19E}" srcOrd="7" destOrd="0" presId="urn:microsoft.com/office/officeart/2018/5/layout/IconCircleLabelList"/>
    <dgm:cxn modelId="{4122A69D-19A2-4350-AC8C-F6B8A91EFFB3}" type="presParOf" srcId="{46FE15D5-601A-44DD-AFE2-E6E08B4E1E17}" destId="{0150FEFF-A8E4-4D59-93FC-CAEA73B6ED85}" srcOrd="8" destOrd="0" presId="urn:microsoft.com/office/officeart/2018/5/layout/IconCircleLabelList"/>
    <dgm:cxn modelId="{50CAB021-86F2-4661-A14F-CFB93F751199}" type="presParOf" srcId="{0150FEFF-A8E4-4D59-93FC-CAEA73B6ED85}" destId="{24A11AA0-1E03-42E3-AE8B-4A4524E4CBFD}" srcOrd="0" destOrd="0" presId="urn:microsoft.com/office/officeart/2018/5/layout/IconCircleLabelList"/>
    <dgm:cxn modelId="{B37029EE-96AE-4F9D-B227-688C26B42E8C}" type="presParOf" srcId="{0150FEFF-A8E4-4D59-93FC-CAEA73B6ED85}" destId="{970F32EB-0663-49DE-89B7-F093FCD73236}" srcOrd="1" destOrd="0" presId="urn:microsoft.com/office/officeart/2018/5/layout/IconCircleLabelList"/>
    <dgm:cxn modelId="{03D4DD23-48CF-4AE6-853D-18946C1436D7}" type="presParOf" srcId="{0150FEFF-A8E4-4D59-93FC-CAEA73B6ED85}" destId="{ECF6F472-2F91-4E15-9270-DB5352982004}" srcOrd="2" destOrd="0" presId="urn:microsoft.com/office/officeart/2018/5/layout/IconCircleLabelList"/>
    <dgm:cxn modelId="{733FB34D-8644-4B39-8632-63DC994D99A5}" type="presParOf" srcId="{0150FEFF-A8E4-4D59-93FC-CAEA73B6ED85}" destId="{4DD3B89F-27A1-4EA6-9066-406317C0BD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314A8F-8CF5-4A6C-A9D0-19CFC7E68A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C6889E-45FA-4962-8CE4-94D42606010B}">
      <dgm:prSet/>
      <dgm:spPr/>
      <dgm:t>
        <a:bodyPr/>
        <a:lstStyle/>
        <a:p>
          <a:r>
            <a:rPr lang="en-US" b="1"/>
            <a:t>Software Configuration:</a:t>
          </a:r>
          <a:endParaRPr lang="en-US"/>
        </a:p>
      </dgm:t>
    </dgm:pt>
    <dgm:pt modelId="{6E12E884-FC86-4322-BFFD-84F671A8A75B}" type="parTrans" cxnId="{D23E32C5-E6F1-4A8D-B0F1-9DDD59233B31}">
      <dgm:prSet/>
      <dgm:spPr/>
      <dgm:t>
        <a:bodyPr/>
        <a:lstStyle/>
        <a:p>
          <a:endParaRPr lang="en-US"/>
        </a:p>
      </dgm:t>
    </dgm:pt>
    <dgm:pt modelId="{559F946B-76EC-4734-B580-B94BCF106107}" type="sibTrans" cxnId="{D23E32C5-E6F1-4A8D-B0F1-9DDD59233B31}">
      <dgm:prSet/>
      <dgm:spPr/>
      <dgm:t>
        <a:bodyPr/>
        <a:lstStyle/>
        <a:p>
          <a:endParaRPr lang="en-US"/>
        </a:p>
      </dgm:t>
    </dgm:pt>
    <dgm:pt modelId="{4981F345-F5CA-4D8C-B3E9-7B62F33FBE7C}">
      <dgm:prSet/>
      <dgm:spPr/>
      <dgm:t>
        <a:bodyPr/>
        <a:lstStyle/>
        <a:p>
          <a:r>
            <a:rPr lang="en-US"/>
            <a:t>Operating System     : Windows 7/8/10 </a:t>
          </a:r>
        </a:p>
      </dgm:t>
    </dgm:pt>
    <dgm:pt modelId="{60D9AEAD-F263-4B9E-BB2B-94D92306A26E}" type="parTrans" cxnId="{28AE5320-1B5F-4263-80E5-089FF2FFE8A0}">
      <dgm:prSet/>
      <dgm:spPr/>
      <dgm:t>
        <a:bodyPr/>
        <a:lstStyle/>
        <a:p>
          <a:endParaRPr lang="en-US"/>
        </a:p>
      </dgm:t>
    </dgm:pt>
    <dgm:pt modelId="{342FCE82-D852-4495-BFB8-5C3DBC9E40C9}" type="sibTrans" cxnId="{28AE5320-1B5F-4263-80E5-089FF2FFE8A0}">
      <dgm:prSet/>
      <dgm:spPr/>
      <dgm:t>
        <a:bodyPr/>
        <a:lstStyle/>
        <a:p>
          <a:endParaRPr lang="en-US"/>
        </a:p>
      </dgm:t>
    </dgm:pt>
    <dgm:pt modelId="{9B2501AC-0724-4C7C-AA83-214041224802}">
      <dgm:prSet/>
      <dgm:spPr/>
      <dgm:t>
        <a:bodyPr/>
        <a:lstStyle/>
        <a:p>
          <a:r>
            <a:rPr lang="en-US"/>
            <a:t>Application Software: Matlab/Simulink</a:t>
          </a:r>
        </a:p>
      </dgm:t>
    </dgm:pt>
    <dgm:pt modelId="{764DAA76-A33D-45C3-9C85-87771CA51900}" type="parTrans" cxnId="{AFD0203C-004B-4576-9163-0CFE4157CBA3}">
      <dgm:prSet/>
      <dgm:spPr/>
      <dgm:t>
        <a:bodyPr/>
        <a:lstStyle/>
        <a:p>
          <a:endParaRPr lang="en-US"/>
        </a:p>
      </dgm:t>
    </dgm:pt>
    <dgm:pt modelId="{DF304A8E-1553-4734-918D-760975FEC795}" type="sibTrans" cxnId="{AFD0203C-004B-4576-9163-0CFE4157CBA3}">
      <dgm:prSet/>
      <dgm:spPr/>
      <dgm:t>
        <a:bodyPr/>
        <a:lstStyle/>
        <a:p>
          <a:endParaRPr lang="en-US"/>
        </a:p>
      </dgm:t>
    </dgm:pt>
    <dgm:pt modelId="{3F90CC37-CEFF-4702-9A43-4256FBA10B2F}">
      <dgm:prSet/>
      <dgm:spPr/>
      <dgm:t>
        <a:bodyPr/>
        <a:lstStyle/>
        <a:p>
          <a:r>
            <a:rPr lang="en-US" b="1"/>
            <a:t>Hardware Configuration:</a:t>
          </a:r>
          <a:endParaRPr lang="en-US"/>
        </a:p>
      </dgm:t>
    </dgm:pt>
    <dgm:pt modelId="{9B6C8821-A4F1-49EE-B462-2BC82A444221}" type="parTrans" cxnId="{808BD874-3CCB-4581-BD7B-080963BB5C6E}">
      <dgm:prSet/>
      <dgm:spPr/>
      <dgm:t>
        <a:bodyPr/>
        <a:lstStyle/>
        <a:p>
          <a:endParaRPr lang="en-US"/>
        </a:p>
      </dgm:t>
    </dgm:pt>
    <dgm:pt modelId="{061504BD-09DE-489E-8C75-FCF0F4B5AACE}" type="sibTrans" cxnId="{808BD874-3CCB-4581-BD7B-080963BB5C6E}">
      <dgm:prSet/>
      <dgm:spPr/>
      <dgm:t>
        <a:bodyPr/>
        <a:lstStyle/>
        <a:p>
          <a:endParaRPr lang="en-US"/>
        </a:p>
      </dgm:t>
    </dgm:pt>
    <dgm:pt modelId="{93BC8021-FEEE-43C5-B377-7DAA0CB9E6E5}">
      <dgm:prSet/>
      <dgm:spPr/>
      <dgm:t>
        <a:bodyPr/>
        <a:lstStyle/>
        <a:p>
          <a:r>
            <a:rPr lang="en-US"/>
            <a:t>RAM             : 8 GB </a:t>
          </a:r>
        </a:p>
      </dgm:t>
    </dgm:pt>
    <dgm:pt modelId="{0255D01C-D197-42B0-A64C-1D4637D8A77D}" type="parTrans" cxnId="{B58980E6-CD63-4D9D-80CD-0B7E1A08215C}">
      <dgm:prSet/>
      <dgm:spPr/>
      <dgm:t>
        <a:bodyPr/>
        <a:lstStyle/>
        <a:p>
          <a:endParaRPr lang="en-US"/>
        </a:p>
      </dgm:t>
    </dgm:pt>
    <dgm:pt modelId="{5FC91CC0-1B74-422F-8356-6408BA0BF6F9}" type="sibTrans" cxnId="{B58980E6-CD63-4D9D-80CD-0B7E1A08215C}">
      <dgm:prSet/>
      <dgm:spPr/>
      <dgm:t>
        <a:bodyPr/>
        <a:lstStyle/>
        <a:p>
          <a:endParaRPr lang="en-US"/>
        </a:p>
      </dgm:t>
    </dgm:pt>
    <dgm:pt modelId="{4157951C-D613-4F43-A3ED-A1D18216D699}">
      <dgm:prSet/>
      <dgm:spPr/>
      <dgm:t>
        <a:bodyPr/>
        <a:lstStyle/>
        <a:p>
          <a:r>
            <a:rPr lang="en-US"/>
            <a:t>Processor             : I3 / I5 (Mostly prefer)</a:t>
          </a:r>
        </a:p>
      </dgm:t>
    </dgm:pt>
    <dgm:pt modelId="{5D91DC30-C49D-4101-8AC7-0E26CAEFCF13}" type="parTrans" cxnId="{284E9329-6D45-4423-966B-4D34C2AF702A}">
      <dgm:prSet/>
      <dgm:spPr/>
      <dgm:t>
        <a:bodyPr/>
        <a:lstStyle/>
        <a:p>
          <a:endParaRPr lang="en-US"/>
        </a:p>
      </dgm:t>
    </dgm:pt>
    <dgm:pt modelId="{8B9BD086-D1E7-46B1-94E4-5B3B8230630E}" type="sibTrans" cxnId="{284E9329-6D45-4423-966B-4D34C2AF702A}">
      <dgm:prSet/>
      <dgm:spPr/>
      <dgm:t>
        <a:bodyPr/>
        <a:lstStyle/>
        <a:p>
          <a:endParaRPr lang="en-US"/>
        </a:p>
      </dgm:t>
    </dgm:pt>
    <dgm:pt modelId="{1D02A4F2-3818-4436-A659-406C7E8B4B53}" type="pres">
      <dgm:prSet presAssocID="{60314A8F-8CF5-4A6C-A9D0-19CFC7E68AE1}" presName="vert0" presStyleCnt="0">
        <dgm:presLayoutVars>
          <dgm:dir/>
          <dgm:animOne val="branch"/>
          <dgm:animLvl val="lvl"/>
        </dgm:presLayoutVars>
      </dgm:prSet>
      <dgm:spPr/>
    </dgm:pt>
    <dgm:pt modelId="{82D0D8B2-4311-4181-A54E-4EEFBE882749}" type="pres">
      <dgm:prSet presAssocID="{82C6889E-45FA-4962-8CE4-94D42606010B}" presName="thickLine" presStyleLbl="alignNode1" presStyleIdx="0" presStyleCnt="6"/>
      <dgm:spPr/>
    </dgm:pt>
    <dgm:pt modelId="{9869EAF3-BE86-4C1B-9BF1-36C1FC673960}" type="pres">
      <dgm:prSet presAssocID="{82C6889E-45FA-4962-8CE4-94D42606010B}" presName="horz1" presStyleCnt="0"/>
      <dgm:spPr/>
    </dgm:pt>
    <dgm:pt modelId="{448F1E75-7F3A-48CC-8F3D-F4E466E94D9B}" type="pres">
      <dgm:prSet presAssocID="{82C6889E-45FA-4962-8CE4-94D42606010B}" presName="tx1" presStyleLbl="revTx" presStyleIdx="0" presStyleCnt="6"/>
      <dgm:spPr/>
    </dgm:pt>
    <dgm:pt modelId="{0A7F7B02-FDF5-474C-8118-3E9A4CC82ABD}" type="pres">
      <dgm:prSet presAssocID="{82C6889E-45FA-4962-8CE4-94D42606010B}" presName="vert1" presStyleCnt="0"/>
      <dgm:spPr/>
    </dgm:pt>
    <dgm:pt modelId="{361050E4-A63A-4BFC-B1D7-58619D0E0999}" type="pres">
      <dgm:prSet presAssocID="{4981F345-F5CA-4D8C-B3E9-7B62F33FBE7C}" presName="thickLine" presStyleLbl="alignNode1" presStyleIdx="1" presStyleCnt="6"/>
      <dgm:spPr/>
    </dgm:pt>
    <dgm:pt modelId="{CA4B48A1-C9EF-42A0-AC4F-B8558D05B660}" type="pres">
      <dgm:prSet presAssocID="{4981F345-F5CA-4D8C-B3E9-7B62F33FBE7C}" presName="horz1" presStyleCnt="0"/>
      <dgm:spPr/>
    </dgm:pt>
    <dgm:pt modelId="{80E9A3B4-71D1-4027-9022-7858C7A5D854}" type="pres">
      <dgm:prSet presAssocID="{4981F345-F5CA-4D8C-B3E9-7B62F33FBE7C}" presName="tx1" presStyleLbl="revTx" presStyleIdx="1" presStyleCnt="6"/>
      <dgm:spPr/>
    </dgm:pt>
    <dgm:pt modelId="{E1A8C0BA-12B7-4ED4-818A-F1BDC59F229D}" type="pres">
      <dgm:prSet presAssocID="{4981F345-F5CA-4D8C-B3E9-7B62F33FBE7C}" presName="vert1" presStyleCnt="0"/>
      <dgm:spPr/>
    </dgm:pt>
    <dgm:pt modelId="{28E004F1-BD86-4AE3-992A-DD666E21D9ED}" type="pres">
      <dgm:prSet presAssocID="{9B2501AC-0724-4C7C-AA83-214041224802}" presName="thickLine" presStyleLbl="alignNode1" presStyleIdx="2" presStyleCnt="6"/>
      <dgm:spPr/>
    </dgm:pt>
    <dgm:pt modelId="{E03DD4A6-1361-4767-988C-0D53A4E74871}" type="pres">
      <dgm:prSet presAssocID="{9B2501AC-0724-4C7C-AA83-214041224802}" presName="horz1" presStyleCnt="0"/>
      <dgm:spPr/>
    </dgm:pt>
    <dgm:pt modelId="{3FBA6878-51E5-479E-951C-E6CA1EE2AF6A}" type="pres">
      <dgm:prSet presAssocID="{9B2501AC-0724-4C7C-AA83-214041224802}" presName="tx1" presStyleLbl="revTx" presStyleIdx="2" presStyleCnt="6"/>
      <dgm:spPr/>
    </dgm:pt>
    <dgm:pt modelId="{DE3A470F-DFC7-42D8-9D3D-8ECA50FA4A85}" type="pres">
      <dgm:prSet presAssocID="{9B2501AC-0724-4C7C-AA83-214041224802}" presName="vert1" presStyleCnt="0"/>
      <dgm:spPr/>
    </dgm:pt>
    <dgm:pt modelId="{3AFA8638-EDA3-4143-A535-5FD57525812A}" type="pres">
      <dgm:prSet presAssocID="{3F90CC37-CEFF-4702-9A43-4256FBA10B2F}" presName="thickLine" presStyleLbl="alignNode1" presStyleIdx="3" presStyleCnt="6"/>
      <dgm:spPr/>
    </dgm:pt>
    <dgm:pt modelId="{9A02B253-B581-416C-9B8F-31196A25109D}" type="pres">
      <dgm:prSet presAssocID="{3F90CC37-CEFF-4702-9A43-4256FBA10B2F}" presName="horz1" presStyleCnt="0"/>
      <dgm:spPr/>
    </dgm:pt>
    <dgm:pt modelId="{AA47441F-B6AF-4AF6-8199-7D72CB90CCF3}" type="pres">
      <dgm:prSet presAssocID="{3F90CC37-CEFF-4702-9A43-4256FBA10B2F}" presName="tx1" presStyleLbl="revTx" presStyleIdx="3" presStyleCnt="6"/>
      <dgm:spPr/>
    </dgm:pt>
    <dgm:pt modelId="{41A0C3B2-5E70-4180-BB67-EC10797744F3}" type="pres">
      <dgm:prSet presAssocID="{3F90CC37-CEFF-4702-9A43-4256FBA10B2F}" presName="vert1" presStyleCnt="0"/>
      <dgm:spPr/>
    </dgm:pt>
    <dgm:pt modelId="{B2617FD7-948B-4C70-8B20-0D485D24A0C0}" type="pres">
      <dgm:prSet presAssocID="{93BC8021-FEEE-43C5-B377-7DAA0CB9E6E5}" presName="thickLine" presStyleLbl="alignNode1" presStyleIdx="4" presStyleCnt="6"/>
      <dgm:spPr/>
    </dgm:pt>
    <dgm:pt modelId="{BFE9ED87-CEF5-4754-915E-809B0E680ED5}" type="pres">
      <dgm:prSet presAssocID="{93BC8021-FEEE-43C5-B377-7DAA0CB9E6E5}" presName="horz1" presStyleCnt="0"/>
      <dgm:spPr/>
    </dgm:pt>
    <dgm:pt modelId="{9A50EB7E-BC5B-430C-8A38-403BCE97BE8D}" type="pres">
      <dgm:prSet presAssocID="{93BC8021-FEEE-43C5-B377-7DAA0CB9E6E5}" presName="tx1" presStyleLbl="revTx" presStyleIdx="4" presStyleCnt="6"/>
      <dgm:spPr/>
    </dgm:pt>
    <dgm:pt modelId="{1AF4F3F7-6591-4D3E-82C8-AF575E7FE8D3}" type="pres">
      <dgm:prSet presAssocID="{93BC8021-FEEE-43C5-B377-7DAA0CB9E6E5}" presName="vert1" presStyleCnt="0"/>
      <dgm:spPr/>
    </dgm:pt>
    <dgm:pt modelId="{74FC8179-D0B1-4546-9352-A59D7E66B09F}" type="pres">
      <dgm:prSet presAssocID="{4157951C-D613-4F43-A3ED-A1D18216D699}" presName="thickLine" presStyleLbl="alignNode1" presStyleIdx="5" presStyleCnt="6"/>
      <dgm:spPr/>
    </dgm:pt>
    <dgm:pt modelId="{CF06C337-BF9F-4DB0-A235-0CE2EDAAF2D9}" type="pres">
      <dgm:prSet presAssocID="{4157951C-D613-4F43-A3ED-A1D18216D699}" presName="horz1" presStyleCnt="0"/>
      <dgm:spPr/>
    </dgm:pt>
    <dgm:pt modelId="{608FFEA4-6744-4F0C-88E4-273F0DB33E03}" type="pres">
      <dgm:prSet presAssocID="{4157951C-D613-4F43-A3ED-A1D18216D699}" presName="tx1" presStyleLbl="revTx" presStyleIdx="5" presStyleCnt="6"/>
      <dgm:spPr/>
    </dgm:pt>
    <dgm:pt modelId="{6A331956-C1C7-4A6F-B3C1-9CE6223D8B1B}" type="pres">
      <dgm:prSet presAssocID="{4157951C-D613-4F43-A3ED-A1D18216D699}" presName="vert1" presStyleCnt="0"/>
      <dgm:spPr/>
    </dgm:pt>
  </dgm:ptLst>
  <dgm:cxnLst>
    <dgm:cxn modelId="{AACC1C17-99CA-4BEC-8E7B-16D527F1BB69}" type="presOf" srcId="{60314A8F-8CF5-4A6C-A9D0-19CFC7E68AE1}" destId="{1D02A4F2-3818-4436-A659-406C7E8B4B53}" srcOrd="0" destOrd="0" presId="urn:microsoft.com/office/officeart/2008/layout/LinedList"/>
    <dgm:cxn modelId="{28AE5320-1B5F-4263-80E5-089FF2FFE8A0}" srcId="{60314A8F-8CF5-4A6C-A9D0-19CFC7E68AE1}" destId="{4981F345-F5CA-4D8C-B3E9-7B62F33FBE7C}" srcOrd="1" destOrd="0" parTransId="{60D9AEAD-F263-4B9E-BB2B-94D92306A26E}" sibTransId="{342FCE82-D852-4495-BFB8-5C3DBC9E40C9}"/>
    <dgm:cxn modelId="{284E9329-6D45-4423-966B-4D34C2AF702A}" srcId="{60314A8F-8CF5-4A6C-A9D0-19CFC7E68AE1}" destId="{4157951C-D613-4F43-A3ED-A1D18216D699}" srcOrd="5" destOrd="0" parTransId="{5D91DC30-C49D-4101-8AC7-0E26CAEFCF13}" sibTransId="{8B9BD086-D1E7-46B1-94E4-5B3B8230630E}"/>
    <dgm:cxn modelId="{FF3AAA2D-E2EE-404B-A1DF-8D1462092DCC}" type="presOf" srcId="{3F90CC37-CEFF-4702-9A43-4256FBA10B2F}" destId="{AA47441F-B6AF-4AF6-8199-7D72CB90CCF3}" srcOrd="0" destOrd="0" presId="urn:microsoft.com/office/officeart/2008/layout/LinedList"/>
    <dgm:cxn modelId="{AFD0203C-004B-4576-9163-0CFE4157CBA3}" srcId="{60314A8F-8CF5-4A6C-A9D0-19CFC7E68AE1}" destId="{9B2501AC-0724-4C7C-AA83-214041224802}" srcOrd="2" destOrd="0" parTransId="{764DAA76-A33D-45C3-9C85-87771CA51900}" sibTransId="{DF304A8E-1553-4734-918D-760975FEC795}"/>
    <dgm:cxn modelId="{6F4C5368-C116-4A24-882A-AC172DF4F57F}" type="presOf" srcId="{82C6889E-45FA-4962-8CE4-94D42606010B}" destId="{448F1E75-7F3A-48CC-8F3D-F4E466E94D9B}" srcOrd="0" destOrd="0" presId="urn:microsoft.com/office/officeart/2008/layout/LinedList"/>
    <dgm:cxn modelId="{4258F14E-F726-442F-A3E7-F7AF14AB6372}" type="presOf" srcId="{4157951C-D613-4F43-A3ED-A1D18216D699}" destId="{608FFEA4-6744-4F0C-88E4-273F0DB33E03}" srcOrd="0" destOrd="0" presId="urn:microsoft.com/office/officeart/2008/layout/LinedList"/>
    <dgm:cxn modelId="{808BD874-3CCB-4581-BD7B-080963BB5C6E}" srcId="{60314A8F-8CF5-4A6C-A9D0-19CFC7E68AE1}" destId="{3F90CC37-CEFF-4702-9A43-4256FBA10B2F}" srcOrd="3" destOrd="0" parTransId="{9B6C8821-A4F1-49EE-B462-2BC82A444221}" sibTransId="{061504BD-09DE-489E-8C75-FCF0F4B5AACE}"/>
    <dgm:cxn modelId="{0D3611C1-E2BA-46E3-8048-53165A39301C}" type="presOf" srcId="{93BC8021-FEEE-43C5-B377-7DAA0CB9E6E5}" destId="{9A50EB7E-BC5B-430C-8A38-403BCE97BE8D}" srcOrd="0" destOrd="0" presId="urn:microsoft.com/office/officeart/2008/layout/LinedList"/>
    <dgm:cxn modelId="{D23E32C5-E6F1-4A8D-B0F1-9DDD59233B31}" srcId="{60314A8F-8CF5-4A6C-A9D0-19CFC7E68AE1}" destId="{82C6889E-45FA-4962-8CE4-94D42606010B}" srcOrd="0" destOrd="0" parTransId="{6E12E884-FC86-4322-BFFD-84F671A8A75B}" sibTransId="{559F946B-76EC-4734-B580-B94BCF106107}"/>
    <dgm:cxn modelId="{B58980E6-CD63-4D9D-80CD-0B7E1A08215C}" srcId="{60314A8F-8CF5-4A6C-A9D0-19CFC7E68AE1}" destId="{93BC8021-FEEE-43C5-B377-7DAA0CB9E6E5}" srcOrd="4" destOrd="0" parTransId="{0255D01C-D197-42B0-A64C-1D4637D8A77D}" sibTransId="{5FC91CC0-1B74-422F-8356-6408BA0BF6F9}"/>
    <dgm:cxn modelId="{8B5993E8-492D-4D29-A81E-7748F23FA4B7}" type="presOf" srcId="{9B2501AC-0724-4C7C-AA83-214041224802}" destId="{3FBA6878-51E5-479E-951C-E6CA1EE2AF6A}" srcOrd="0" destOrd="0" presId="urn:microsoft.com/office/officeart/2008/layout/LinedList"/>
    <dgm:cxn modelId="{97B2B9FE-010B-4104-97BD-7B3344034F0E}" type="presOf" srcId="{4981F345-F5CA-4D8C-B3E9-7B62F33FBE7C}" destId="{80E9A3B4-71D1-4027-9022-7858C7A5D854}" srcOrd="0" destOrd="0" presId="urn:microsoft.com/office/officeart/2008/layout/LinedList"/>
    <dgm:cxn modelId="{80EB6EA5-3E99-4B96-B0BD-A19A0D82DAEA}" type="presParOf" srcId="{1D02A4F2-3818-4436-A659-406C7E8B4B53}" destId="{82D0D8B2-4311-4181-A54E-4EEFBE882749}" srcOrd="0" destOrd="0" presId="urn:microsoft.com/office/officeart/2008/layout/LinedList"/>
    <dgm:cxn modelId="{2B288C29-121F-47D5-AB0E-12107A1B7DBA}" type="presParOf" srcId="{1D02A4F2-3818-4436-A659-406C7E8B4B53}" destId="{9869EAF3-BE86-4C1B-9BF1-36C1FC673960}" srcOrd="1" destOrd="0" presId="urn:microsoft.com/office/officeart/2008/layout/LinedList"/>
    <dgm:cxn modelId="{3789F9DF-6CF3-4984-8C70-406A7DE65789}" type="presParOf" srcId="{9869EAF3-BE86-4C1B-9BF1-36C1FC673960}" destId="{448F1E75-7F3A-48CC-8F3D-F4E466E94D9B}" srcOrd="0" destOrd="0" presId="urn:microsoft.com/office/officeart/2008/layout/LinedList"/>
    <dgm:cxn modelId="{43138159-34EE-44D3-9719-315D971CB6B5}" type="presParOf" srcId="{9869EAF3-BE86-4C1B-9BF1-36C1FC673960}" destId="{0A7F7B02-FDF5-474C-8118-3E9A4CC82ABD}" srcOrd="1" destOrd="0" presId="urn:microsoft.com/office/officeart/2008/layout/LinedList"/>
    <dgm:cxn modelId="{AFB72A22-DE53-4245-95F9-24FD152DF569}" type="presParOf" srcId="{1D02A4F2-3818-4436-A659-406C7E8B4B53}" destId="{361050E4-A63A-4BFC-B1D7-58619D0E0999}" srcOrd="2" destOrd="0" presId="urn:microsoft.com/office/officeart/2008/layout/LinedList"/>
    <dgm:cxn modelId="{84697359-51F5-4812-B76A-EF91C699E790}" type="presParOf" srcId="{1D02A4F2-3818-4436-A659-406C7E8B4B53}" destId="{CA4B48A1-C9EF-42A0-AC4F-B8558D05B660}" srcOrd="3" destOrd="0" presId="urn:microsoft.com/office/officeart/2008/layout/LinedList"/>
    <dgm:cxn modelId="{B0CDFED6-6FF1-4890-BFFB-4E1387FED4BC}" type="presParOf" srcId="{CA4B48A1-C9EF-42A0-AC4F-B8558D05B660}" destId="{80E9A3B4-71D1-4027-9022-7858C7A5D854}" srcOrd="0" destOrd="0" presId="urn:microsoft.com/office/officeart/2008/layout/LinedList"/>
    <dgm:cxn modelId="{14B893FA-FD41-47EE-B0E0-4F849CBB5B0F}" type="presParOf" srcId="{CA4B48A1-C9EF-42A0-AC4F-B8558D05B660}" destId="{E1A8C0BA-12B7-4ED4-818A-F1BDC59F229D}" srcOrd="1" destOrd="0" presId="urn:microsoft.com/office/officeart/2008/layout/LinedList"/>
    <dgm:cxn modelId="{7B94DD61-41D7-4594-B42B-D7AB798A57EF}" type="presParOf" srcId="{1D02A4F2-3818-4436-A659-406C7E8B4B53}" destId="{28E004F1-BD86-4AE3-992A-DD666E21D9ED}" srcOrd="4" destOrd="0" presId="urn:microsoft.com/office/officeart/2008/layout/LinedList"/>
    <dgm:cxn modelId="{CC642964-4234-4718-A391-8905A139228F}" type="presParOf" srcId="{1D02A4F2-3818-4436-A659-406C7E8B4B53}" destId="{E03DD4A6-1361-4767-988C-0D53A4E74871}" srcOrd="5" destOrd="0" presId="urn:microsoft.com/office/officeart/2008/layout/LinedList"/>
    <dgm:cxn modelId="{04C9BB87-ECB5-4A79-B311-42E7904CDE16}" type="presParOf" srcId="{E03DD4A6-1361-4767-988C-0D53A4E74871}" destId="{3FBA6878-51E5-479E-951C-E6CA1EE2AF6A}" srcOrd="0" destOrd="0" presId="urn:microsoft.com/office/officeart/2008/layout/LinedList"/>
    <dgm:cxn modelId="{7D79B9CD-1628-4904-A6DE-1DA2CA7C4E1E}" type="presParOf" srcId="{E03DD4A6-1361-4767-988C-0D53A4E74871}" destId="{DE3A470F-DFC7-42D8-9D3D-8ECA50FA4A85}" srcOrd="1" destOrd="0" presId="urn:microsoft.com/office/officeart/2008/layout/LinedList"/>
    <dgm:cxn modelId="{68EBCF4B-4618-4CA3-871E-DACBFA413F2C}" type="presParOf" srcId="{1D02A4F2-3818-4436-A659-406C7E8B4B53}" destId="{3AFA8638-EDA3-4143-A535-5FD57525812A}" srcOrd="6" destOrd="0" presId="urn:microsoft.com/office/officeart/2008/layout/LinedList"/>
    <dgm:cxn modelId="{C14B66AD-3954-4A49-9579-7BCC0FA75E14}" type="presParOf" srcId="{1D02A4F2-3818-4436-A659-406C7E8B4B53}" destId="{9A02B253-B581-416C-9B8F-31196A25109D}" srcOrd="7" destOrd="0" presId="urn:microsoft.com/office/officeart/2008/layout/LinedList"/>
    <dgm:cxn modelId="{C37B6814-5706-44A9-9FBB-A30065EBD2AB}" type="presParOf" srcId="{9A02B253-B581-416C-9B8F-31196A25109D}" destId="{AA47441F-B6AF-4AF6-8199-7D72CB90CCF3}" srcOrd="0" destOrd="0" presId="urn:microsoft.com/office/officeart/2008/layout/LinedList"/>
    <dgm:cxn modelId="{25163C98-3EE4-4312-ACC2-CFA3776CB903}" type="presParOf" srcId="{9A02B253-B581-416C-9B8F-31196A25109D}" destId="{41A0C3B2-5E70-4180-BB67-EC10797744F3}" srcOrd="1" destOrd="0" presId="urn:microsoft.com/office/officeart/2008/layout/LinedList"/>
    <dgm:cxn modelId="{2A05313D-5A91-4E93-AD2A-A8818622A5BF}" type="presParOf" srcId="{1D02A4F2-3818-4436-A659-406C7E8B4B53}" destId="{B2617FD7-948B-4C70-8B20-0D485D24A0C0}" srcOrd="8" destOrd="0" presId="urn:microsoft.com/office/officeart/2008/layout/LinedList"/>
    <dgm:cxn modelId="{7CE934BA-909D-4F5F-8E14-4BA047BF90A9}" type="presParOf" srcId="{1D02A4F2-3818-4436-A659-406C7E8B4B53}" destId="{BFE9ED87-CEF5-4754-915E-809B0E680ED5}" srcOrd="9" destOrd="0" presId="urn:microsoft.com/office/officeart/2008/layout/LinedList"/>
    <dgm:cxn modelId="{6077A9CD-5735-4260-8156-139E28E4939A}" type="presParOf" srcId="{BFE9ED87-CEF5-4754-915E-809B0E680ED5}" destId="{9A50EB7E-BC5B-430C-8A38-403BCE97BE8D}" srcOrd="0" destOrd="0" presId="urn:microsoft.com/office/officeart/2008/layout/LinedList"/>
    <dgm:cxn modelId="{51C79CB9-E1AE-42D2-9858-07362ADAA549}" type="presParOf" srcId="{BFE9ED87-CEF5-4754-915E-809B0E680ED5}" destId="{1AF4F3F7-6591-4D3E-82C8-AF575E7FE8D3}" srcOrd="1" destOrd="0" presId="urn:microsoft.com/office/officeart/2008/layout/LinedList"/>
    <dgm:cxn modelId="{0B03612C-7BE4-4A52-BB25-5DC76B22AE28}" type="presParOf" srcId="{1D02A4F2-3818-4436-A659-406C7E8B4B53}" destId="{74FC8179-D0B1-4546-9352-A59D7E66B09F}" srcOrd="10" destOrd="0" presId="urn:microsoft.com/office/officeart/2008/layout/LinedList"/>
    <dgm:cxn modelId="{BB5B9A17-1750-4D03-89FC-3928A90ED660}" type="presParOf" srcId="{1D02A4F2-3818-4436-A659-406C7E8B4B53}" destId="{CF06C337-BF9F-4DB0-A235-0CE2EDAAF2D9}" srcOrd="11" destOrd="0" presId="urn:microsoft.com/office/officeart/2008/layout/LinedList"/>
    <dgm:cxn modelId="{30654200-6CCB-4391-B5B9-BCDABF43656B}" type="presParOf" srcId="{CF06C337-BF9F-4DB0-A235-0CE2EDAAF2D9}" destId="{608FFEA4-6744-4F0C-88E4-273F0DB33E03}" srcOrd="0" destOrd="0" presId="urn:microsoft.com/office/officeart/2008/layout/LinedList"/>
    <dgm:cxn modelId="{3F6C5AD4-B0DF-4C52-A198-77105E26E353}" type="presParOf" srcId="{CF06C337-BF9F-4DB0-A235-0CE2EDAAF2D9}" destId="{6A331956-C1C7-4A6F-B3C1-9CE6223D8B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A264A8-BEA9-42DA-93AF-683EB54C73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CFBC31-E03D-4645-85E1-CDA34817C8FE}">
      <dgm:prSet/>
      <dgm:spPr/>
      <dgm:t>
        <a:bodyPr/>
        <a:lstStyle/>
        <a:p>
          <a:r>
            <a:rPr lang="en-US"/>
            <a:t>The proposed techno-economic method for the energy storage by using SCs in the train is presented in this project review. </a:t>
          </a:r>
        </a:p>
      </dgm:t>
    </dgm:pt>
    <dgm:pt modelId="{5154AC24-B866-4D1C-8530-014B85F3AFA7}" type="parTrans" cxnId="{17FD89F0-E122-48D9-9313-29CBCAA88EBF}">
      <dgm:prSet/>
      <dgm:spPr/>
      <dgm:t>
        <a:bodyPr/>
        <a:lstStyle/>
        <a:p>
          <a:endParaRPr lang="en-US"/>
        </a:p>
      </dgm:t>
    </dgm:pt>
    <dgm:pt modelId="{0208C190-D15E-496D-BBD7-A9B976BEF204}" type="sibTrans" cxnId="{17FD89F0-E122-48D9-9313-29CBCAA88EBF}">
      <dgm:prSet/>
      <dgm:spPr/>
      <dgm:t>
        <a:bodyPr/>
        <a:lstStyle/>
        <a:p>
          <a:endParaRPr lang="en-US"/>
        </a:p>
      </dgm:t>
    </dgm:pt>
    <dgm:pt modelId="{80DBA31F-88D8-4839-A10A-DE21F14F5C38}">
      <dgm:prSet/>
      <dgm:spPr/>
      <dgm:t>
        <a:bodyPr/>
        <a:lstStyle/>
        <a:p>
          <a:r>
            <a:rPr lang="en-US"/>
            <a:t>The studied system is devised on two parts: station and train. </a:t>
          </a:r>
        </a:p>
      </dgm:t>
    </dgm:pt>
    <dgm:pt modelId="{4DB4C6BB-FE85-47EC-8C0F-B2AA10A26A63}" type="parTrans" cxnId="{772C2B2C-907D-4BC2-A755-00D610E72353}">
      <dgm:prSet/>
      <dgm:spPr/>
      <dgm:t>
        <a:bodyPr/>
        <a:lstStyle/>
        <a:p>
          <a:endParaRPr lang="en-US"/>
        </a:p>
      </dgm:t>
    </dgm:pt>
    <dgm:pt modelId="{58D2E8BE-13CA-41A0-A388-8C4A85A10BBB}" type="sibTrans" cxnId="{772C2B2C-907D-4BC2-A755-00D610E72353}">
      <dgm:prSet/>
      <dgm:spPr/>
      <dgm:t>
        <a:bodyPr/>
        <a:lstStyle/>
        <a:p>
          <a:endParaRPr lang="en-US"/>
        </a:p>
      </dgm:t>
    </dgm:pt>
    <dgm:pt modelId="{904A7930-AF39-4F73-B2EB-938E55A29F83}">
      <dgm:prSet/>
      <dgm:spPr/>
      <dgm:t>
        <a:bodyPr/>
        <a:lstStyle/>
        <a:p>
          <a:r>
            <a:rPr lang="en-US"/>
            <a:t>The design of railway station is presented by using PV and wind as principal sources, and batteries for ESS. </a:t>
          </a:r>
        </a:p>
      </dgm:t>
    </dgm:pt>
    <dgm:pt modelId="{EC4D8F8D-C397-4A8D-BD80-70EF6CE4FBB5}" type="parTrans" cxnId="{01C09266-FE57-4839-B465-7308AFB5FDA6}">
      <dgm:prSet/>
      <dgm:spPr/>
      <dgm:t>
        <a:bodyPr/>
        <a:lstStyle/>
        <a:p>
          <a:endParaRPr lang="en-US"/>
        </a:p>
      </dgm:t>
    </dgm:pt>
    <dgm:pt modelId="{CF512658-3860-4947-8874-5F950364E038}" type="sibTrans" cxnId="{01C09266-FE57-4839-B465-7308AFB5FDA6}">
      <dgm:prSet/>
      <dgm:spPr/>
      <dgm:t>
        <a:bodyPr/>
        <a:lstStyle/>
        <a:p>
          <a:endParaRPr lang="en-US"/>
        </a:p>
      </dgm:t>
    </dgm:pt>
    <dgm:pt modelId="{7342AD49-9ADB-4F4C-8782-847E471905DB}">
      <dgm:prSet/>
      <dgm:spPr/>
      <dgm:t>
        <a:bodyPr/>
        <a:lstStyle/>
        <a:p>
          <a:r>
            <a:rPr lang="en-US"/>
            <a:t>The train is composed by engine and SCs. </a:t>
          </a:r>
        </a:p>
      </dgm:t>
    </dgm:pt>
    <dgm:pt modelId="{A82400F5-E942-44FA-8156-92AF8E0A4ED5}" type="parTrans" cxnId="{FF894B81-337C-46A1-B72C-CCD0B3191EF7}">
      <dgm:prSet/>
      <dgm:spPr/>
      <dgm:t>
        <a:bodyPr/>
        <a:lstStyle/>
        <a:p>
          <a:endParaRPr lang="en-US"/>
        </a:p>
      </dgm:t>
    </dgm:pt>
    <dgm:pt modelId="{0E9183E0-5DBE-4AF6-A4C7-AA85F85E8FA3}" type="sibTrans" cxnId="{FF894B81-337C-46A1-B72C-CCD0B3191EF7}">
      <dgm:prSet/>
      <dgm:spPr/>
      <dgm:t>
        <a:bodyPr/>
        <a:lstStyle/>
        <a:p>
          <a:endParaRPr lang="en-US"/>
        </a:p>
      </dgm:t>
    </dgm:pt>
    <dgm:pt modelId="{799770D3-DFED-4410-98CC-C3B859ABA28D}">
      <dgm:prSet/>
      <dgm:spPr/>
      <dgm:t>
        <a:bodyPr/>
        <a:lstStyle/>
        <a:p>
          <a:r>
            <a:rPr lang="en-US"/>
            <a:t>SCs are used for their fast charge and discharge.</a:t>
          </a:r>
        </a:p>
      </dgm:t>
    </dgm:pt>
    <dgm:pt modelId="{D36AB259-9378-43C5-8B90-D329C69D9DC2}" type="parTrans" cxnId="{A03BDD1D-47F7-4F2D-9736-DAA73815407D}">
      <dgm:prSet/>
      <dgm:spPr/>
      <dgm:t>
        <a:bodyPr/>
        <a:lstStyle/>
        <a:p>
          <a:endParaRPr lang="en-US"/>
        </a:p>
      </dgm:t>
    </dgm:pt>
    <dgm:pt modelId="{6203B346-FC94-4665-BB43-982B50252688}" type="sibTrans" cxnId="{A03BDD1D-47F7-4F2D-9736-DAA73815407D}">
      <dgm:prSet/>
      <dgm:spPr/>
      <dgm:t>
        <a:bodyPr/>
        <a:lstStyle/>
        <a:p>
          <a:endParaRPr lang="en-US"/>
        </a:p>
      </dgm:t>
    </dgm:pt>
    <dgm:pt modelId="{AE6B7823-9E52-4A33-B7E6-CE91A0825574}">
      <dgm:prSet/>
      <dgm:spPr/>
      <dgm:t>
        <a:bodyPr/>
        <a:lstStyle/>
        <a:p>
          <a:r>
            <a:rPr lang="en-US"/>
            <a:t>The relative  Advantages have proposed.</a:t>
          </a:r>
        </a:p>
      </dgm:t>
    </dgm:pt>
    <dgm:pt modelId="{3A43E862-D9F3-4E32-92E6-FAE5C15ACA82}" type="parTrans" cxnId="{783EC71C-E14F-41DA-962E-B1878FD56D6D}">
      <dgm:prSet/>
      <dgm:spPr/>
      <dgm:t>
        <a:bodyPr/>
        <a:lstStyle/>
        <a:p>
          <a:endParaRPr lang="en-US"/>
        </a:p>
      </dgm:t>
    </dgm:pt>
    <dgm:pt modelId="{AE51BC3C-B317-4986-8890-AD3FB10A5F9B}" type="sibTrans" cxnId="{783EC71C-E14F-41DA-962E-B1878FD56D6D}">
      <dgm:prSet/>
      <dgm:spPr/>
      <dgm:t>
        <a:bodyPr/>
        <a:lstStyle/>
        <a:p>
          <a:endParaRPr lang="en-US"/>
        </a:p>
      </dgm:t>
    </dgm:pt>
    <dgm:pt modelId="{F1CA259D-C04A-4E7F-AF41-576C4833239E}" type="pres">
      <dgm:prSet presAssocID="{30A264A8-BEA9-42DA-93AF-683EB54C731E}" presName="vert0" presStyleCnt="0">
        <dgm:presLayoutVars>
          <dgm:dir/>
          <dgm:animOne val="branch"/>
          <dgm:animLvl val="lvl"/>
        </dgm:presLayoutVars>
      </dgm:prSet>
      <dgm:spPr/>
    </dgm:pt>
    <dgm:pt modelId="{6ED19F81-9A78-4F17-AC10-4BC22C2ABC0C}" type="pres">
      <dgm:prSet presAssocID="{3BCFBC31-E03D-4645-85E1-CDA34817C8FE}" presName="thickLine" presStyleLbl="alignNode1" presStyleIdx="0" presStyleCnt="6"/>
      <dgm:spPr/>
    </dgm:pt>
    <dgm:pt modelId="{875BEB8E-7D53-4E99-97F5-416BC72143D1}" type="pres">
      <dgm:prSet presAssocID="{3BCFBC31-E03D-4645-85E1-CDA34817C8FE}" presName="horz1" presStyleCnt="0"/>
      <dgm:spPr/>
    </dgm:pt>
    <dgm:pt modelId="{E3966A41-ED95-4142-8A31-36F3D5A18496}" type="pres">
      <dgm:prSet presAssocID="{3BCFBC31-E03D-4645-85E1-CDA34817C8FE}" presName="tx1" presStyleLbl="revTx" presStyleIdx="0" presStyleCnt="6"/>
      <dgm:spPr/>
    </dgm:pt>
    <dgm:pt modelId="{CF19E305-C756-4BAF-8F03-7F6E841D71F3}" type="pres">
      <dgm:prSet presAssocID="{3BCFBC31-E03D-4645-85E1-CDA34817C8FE}" presName="vert1" presStyleCnt="0"/>
      <dgm:spPr/>
    </dgm:pt>
    <dgm:pt modelId="{55853134-BBAC-4530-B466-F5231ADF346A}" type="pres">
      <dgm:prSet presAssocID="{80DBA31F-88D8-4839-A10A-DE21F14F5C38}" presName="thickLine" presStyleLbl="alignNode1" presStyleIdx="1" presStyleCnt="6"/>
      <dgm:spPr/>
    </dgm:pt>
    <dgm:pt modelId="{8CB146BA-70E6-46A9-97C6-CB094DBDD9C9}" type="pres">
      <dgm:prSet presAssocID="{80DBA31F-88D8-4839-A10A-DE21F14F5C38}" presName="horz1" presStyleCnt="0"/>
      <dgm:spPr/>
    </dgm:pt>
    <dgm:pt modelId="{81ED1E70-2177-46D2-9EF5-FE43DD573323}" type="pres">
      <dgm:prSet presAssocID="{80DBA31F-88D8-4839-A10A-DE21F14F5C38}" presName="tx1" presStyleLbl="revTx" presStyleIdx="1" presStyleCnt="6"/>
      <dgm:spPr/>
    </dgm:pt>
    <dgm:pt modelId="{573C0652-E3BB-40BD-8CFD-F4AA0DD5F0FA}" type="pres">
      <dgm:prSet presAssocID="{80DBA31F-88D8-4839-A10A-DE21F14F5C38}" presName="vert1" presStyleCnt="0"/>
      <dgm:spPr/>
    </dgm:pt>
    <dgm:pt modelId="{170A97A4-6FFE-43D6-AFCC-7BE398DE0C67}" type="pres">
      <dgm:prSet presAssocID="{904A7930-AF39-4F73-B2EB-938E55A29F83}" presName="thickLine" presStyleLbl="alignNode1" presStyleIdx="2" presStyleCnt="6"/>
      <dgm:spPr/>
    </dgm:pt>
    <dgm:pt modelId="{2ADD15D0-01A4-4AB8-B6A2-87782690CA5E}" type="pres">
      <dgm:prSet presAssocID="{904A7930-AF39-4F73-B2EB-938E55A29F83}" presName="horz1" presStyleCnt="0"/>
      <dgm:spPr/>
    </dgm:pt>
    <dgm:pt modelId="{D6476BC5-6FC0-4479-8EBF-79460C32585D}" type="pres">
      <dgm:prSet presAssocID="{904A7930-AF39-4F73-B2EB-938E55A29F83}" presName="tx1" presStyleLbl="revTx" presStyleIdx="2" presStyleCnt="6"/>
      <dgm:spPr/>
    </dgm:pt>
    <dgm:pt modelId="{BBBF33A6-00E7-41C6-B7EB-3ADDA1D17F57}" type="pres">
      <dgm:prSet presAssocID="{904A7930-AF39-4F73-B2EB-938E55A29F83}" presName="vert1" presStyleCnt="0"/>
      <dgm:spPr/>
    </dgm:pt>
    <dgm:pt modelId="{05590CF7-F8A3-443F-BB03-C0EA29ACD0B0}" type="pres">
      <dgm:prSet presAssocID="{7342AD49-9ADB-4F4C-8782-847E471905DB}" presName="thickLine" presStyleLbl="alignNode1" presStyleIdx="3" presStyleCnt="6"/>
      <dgm:spPr/>
    </dgm:pt>
    <dgm:pt modelId="{C493ABBB-EE67-4CB7-A807-EB3AB09F53C0}" type="pres">
      <dgm:prSet presAssocID="{7342AD49-9ADB-4F4C-8782-847E471905DB}" presName="horz1" presStyleCnt="0"/>
      <dgm:spPr/>
    </dgm:pt>
    <dgm:pt modelId="{F9DA2EC8-DB98-41B4-AD81-02BE4C493F29}" type="pres">
      <dgm:prSet presAssocID="{7342AD49-9ADB-4F4C-8782-847E471905DB}" presName="tx1" presStyleLbl="revTx" presStyleIdx="3" presStyleCnt="6"/>
      <dgm:spPr/>
    </dgm:pt>
    <dgm:pt modelId="{653A10C4-905F-4144-85BE-3D5BC80AD6A8}" type="pres">
      <dgm:prSet presAssocID="{7342AD49-9ADB-4F4C-8782-847E471905DB}" presName="vert1" presStyleCnt="0"/>
      <dgm:spPr/>
    </dgm:pt>
    <dgm:pt modelId="{B01161E3-00FC-4A32-97D0-D63E2E1BB64A}" type="pres">
      <dgm:prSet presAssocID="{799770D3-DFED-4410-98CC-C3B859ABA28D}" presName="thickLine" presStyleLbl="alignNode1" presStyleIdx="4" presStyleCnt="6"/>
      <dgm:spPr/>
    </dgm:pt>
    <dgm:pt modelId="{3CAA3FD9-D40F-4548-AF64-126A5F26293B}" type="pres">
      <dgm:prSet presAssocID="{799770D3-DFED-4410-98CC-C3B859ABA28D}" presName="horz1" presStyleCnt="0"/>
      <dgm:spPr/>
    </dgm:pt>
    <dgm:pt modelId="{2F70AAE0-8154-45BE-B270-4627B635BB77}" type="pres">
      <dgm:prSet presAssocID="{799770D3-DFED-4410-98CC-C3B859ABA28D}" presName="tx1" presStyleLbl="revTx" presStyleIdx="4" presStyleCnt="6"/>
      <dgm:spPr/>
    </dgm:pt>
    <dgm:pt modelId="{9B569203-0D55-4558-B621-D4126765AE4D}" type="pres">
      <dgm:prSet presAssocID="{799770D3-DFED-4410-98CC-C3B859ABA28D}" presName="vert1" presStyleCnt="0"/>
      <dgm:spPr/>
    </dgm:pt>
    <dgm:pt modelId="{FDEE8327-0C4D-4AE3-B4C3-369CF20137EE}" type="pres">
      <dgm:prSet presAssocID="{AE6B7823-9E52-4A33-B7E6-CE91A0825574}" presName="thickLine" presStyleLbl="alignNode1" presStyleIdx="5" presStyleCnt="6"/>
      <dgm:spPr/>
    </dgm:pt>
    <dgm:pt modelId="{E77217E6-2655-41A7-BCC7-983DCF9CD96D}" type="pres">
      <dgm:prSet presAssocID="{AE6B7823-9E52-4A33-B7E6-CE91A0825574}" presName="horz1" presStyleCnt="0"/>
      <dgm:spPr/>
    </dgm:pt>
    <dgm:pt modelId="{D100169E-556D-480B-A831-3656D3849126}" type="pres">
      <dgm:prSet presAssocID="{AE6B7823-9E52-4A33-B7E6-CE91A0825574}" presName="tx1" presStyleLbl="revTx" presStyleIdx="5" presStyleCnt="6"/>
      <dgm:spPr/>
    </dgm:pt>
    <dgm:pt modelId="{3FE626A9-76E0-4CAE-AD75-C84CF55E3EF1}" type="pres">
      <dgm:prSet presAssocID="{AE6B7823-9E52-4A33-B7E6-CE91A0825574}" presName="vert1" presStyleCnt="0"/>
      <dgm:spPr/>
    </dgm:pt>
  </dgm:ptLst>
  <dgm:cxnLst>
    <dgm:cxn modelId="{F8A62914-ACFE-4959-BB78-252BBE56FFEE}" type="presOf" srcId="{AE6B7823-9E52-4A33-B7E6-CE91A0825574}" destId="{D100169E-556D-480B-A831-3656D3849126}" srcOrd="0" destOrd="0" presId="urn:microsoft.com/office/officeart/2008/layout/LinedList"/>
    <dgm:cxn modelId="{783EC71C-E14F-41DA-962E-B1878FD56D6D}" srcId="{30A264A8-BEA9-42DA-93AF-683EB54C731E}" destId="{AE6B7823-9E52-4A33-B7E6-CE91A0825574}" srcOrd="5" destOrd="0" parTransId="{3A43E862-D9F3-4E32-92E6-FAE5C15ACA82}" sibTransId="{AE51BC3C-B317-4986-8890-AD3FB10A5F9B}"/>
    <dgm:cxn modelId="{A03BDD1D-47F7-4F2D-9736-DAA73815407D}" srcId="{30A264A8-BEA9-42DA-93AF-683EB54C731E}" destId="{799770D3-DFED-4410-98CC-C3B859ABA28D}" srcOrd="4" destOrd="0" parTransId="{D36AB259-9378-43C5-8B90-D329C69D9DC2}" sibTransId="{6203B346-FC94-4665-BB43-982B50252688}"/>
    <dgm:cxn modelId="{772C2B2C-907D-4BC2-A755-00D610E72353}" srcId="{30A264A8-BEA9-42DA-93AF-683EB54C731E}" destId="{80DBA31F-88D8-4839-A10A-DE21F14F5C38}" srcOrd="1" destOrd="0" parTransId="{4DB4C6BB-FE85-47EC-8C0F-B2AA10A26A63}" sibTransId="{58D2E8BE-13CA-41A0-A388-8C4A85A10BBB}"/>
    <dgm:cxn modelId="{2883813A-ABB3-4518-A4EE-F6E22CD22C63}" type="presOf" srcId="{7342AD49-9ADB-4F4C-8782-847E471905DB}" destId="{F9DA2EC8-DB98-41B4-AD81-02BE4C493F29}" srcOrd="0" destOrd="0" presId="urn:microsoft.com/office/officeart/2008/layout/LinedList"/>
    <dgm:cxn modelId="{01C09266-FE57-4839-B465-7308AFB5FDA6}" srcId="{30A264A8-BEA9-42DA-93AF-683EB54C731E}" destId="{904A7930-AF39-4F73-B2EB-938E55A29F83}" srcOrd="2" destOrd="0" parTransId="{EC4D8F8D-C397-4A8D-BD80-70EF6CE4FBB5}" sibTransId="{CF512658-3860-4947-8874-5F950364E038}"/>
    <dgm:cxn modelId="{FF894B81-337C-46A1-B72C-CCD0B3191EF7}" srcId="{30A264A8-BEA9-42DA-93AF-683EB54C731E}" destId="{7342AD49-9ADB-4F4C-8782-847E471905DB}" srcOrd="3" destOrd="0" parTransId="{A82400F5-E942-44FA-8156-92AF8E0A4ED5}" sibTransId="{0E9183E0-5DBE-4AF6-A4C7-AA85F85E8FA3}"/>
    <dgm:cxn modelId="{0AC71097-25EE-4DB3-852C-F3B0D6A78762}" type="presOf" srcId="{799770D3-DFED-4410-98CC-C3B859ABA28D}" destId="{2F70AAE0-8154-45BE-B270-4627B635BB77}" srcOrd="0" destOrd="0" presId="urn:microsoft.com/office/officeart/2008/layout/LinedList"/>
    <dgm:cxn modelId="{543579AF-976C-4400-9E5E-AF58E6E3EA1F}" type="presOf" srcId="{80DBA31F-88D8-4839-A10A-DE21F14F5C38}" destId="{81ED1E70-2177-46D2-9EF5-FE43DD573323}" srcOrd="0" destOrd="0" presId="urn:microsoft.com/office/officeart/2008/layout/LinedList"/>
    <dgm:cxn modelId="{B70246C8-ACFE-499D-9E9F-BD3503FDFD32}" type="presOf" srcId="{904A7930-AF39-4F73-B2EB-938E55A29F83}" destId="{D6476BC5-6FC0-4479-8EBF-79460C32585D}" srcOrd="0" destOrd="0" presId="urn:microsoft.com/office/officeart/2008/layout/LinedList"/>
    <dgm:cxn modelId="{76B1CFD5-347A-4F62-A878-0FFD2B884161}" type="presOf" srcId="{30A264A8-BEA9-42DA-93AF-683EB54C731E}" destId="{F1CA259D-C04A-4E7F-AF41-576C4833239E}" srcOrd="0" destOrd="0" presId="urn:microsoft.com/office/officeart/2008/layout/LinedList"/>
    <dgm:cxn modelId="{C9AF7FDA-B396-4EA7-8E01-9EDF3282B7B1}" type="presOf" srcId="{3BCFBC31-E03D-4645-85E1-CDA34817C8FE}" destId="{E3966A41-ED95-4142-8A31-36F3D5A18496}" srcOrd="0" destOrd="0" presId="urn:microsoft.com/office/officeart/2008/layout/LinedList"/>
    <dgm:cxn modelId="{17FD89F0-E122-48D9-9313-29CBCAA88EBF}" srcId="{30A264A8-BEA9-42DA-93AF-683EB54C731E}" destId="{3BCFBC31-E03D-4645-85E1-CDA34817C8FE}" srcOrd="0" destOrd="0" parTransId="{5154AC24-B866-4D1C-8530-014B85F3AFA7}" sibTransId="{0208C190-D15E-496D-BBD7-A9B976BEF204}"/>
    <dgm:cxn modelId="{E1002E2F-2A07-479A-849B-8D4C08F09134}" type="presParOf" srcId="{F1CA259D-C04A-4E7F-AF41-576C4833239E}" destId="{6ED19F81-9A78-4F17-AC10-4BC22C2ABC0C}" srcOrd="0" destOrd="0" presId="urn:microsoft.com/office/officeart/2008/layout/LinedList"/>
    <dgm:cxn modelId="{1C7EE207-D21C-4C1B-B40E-1A596CB228A1}" type="presParOf" srcId="{F1CA259D-C04A-4E7F-AF41-576C4833239E}" destId="{875BEB8E-7D53-4E99-97F5-416BC72143D1}" srcOrd="1" destOrd="0" presId="urn:microsoft.com/office/officeart/2008/layout/LinedList"/>
    <dgm:cxn modelId="{09AB4A51-97A7-409B-BE17-5D4DBDD9AB41}" type="presParOf" srcId="{875BEB8E-7D53-4E99-97F5-416BC72143D1}" destId="{E3966A41-ED95-4142-8A31-36F3D5A18496}" srcOrd="0" destOrd="0" presId="urn:microsoft.com/office/officeart/2008/layout/LinedList"/>
    <dgm:cxn modelId="{2E7ED996-D56B-4DAD-9F74-A7FF837B2CFB}" type="presParOf" srcId="{875BEB8E-7D53-4E99-97F5-416BC72143D1}" destId="{CF19E305-C756-4BAF-8F03-7F6E841D71F3}" srcOrd="1" destOrd="0" presId="urn:microsoft.com/office/officeart/2008/layout/LinedList"/>
    <dgm:cxn modelId="{B977C52E-814A-44D7-9573-ED6859A1ECB3}" type="presParOf" srcId="{F1CA259D-C04A-4E7F-AF41-576C4833239E}" destId="{55853134-BBAC-4530-B466-F5231ADF346A}" srcOrd="2" destOrd="0" presId="urn:microsoft.com/office/officeart/2008/layout/LinedList"/>
    <dgm:cxn modelId="{25F8BE7A-0B51-49A9-BCF2-5E1006B4BC78}" type="presParOf" srcId="{F1CA259D-C04A-4E7F-AF41-576C4833239E}" destId="{8CB146BA-70E6-46A9-97C6-CB094DBDD9C9}" srcOrd="3" destOrd="0" presId="urn:microsoft.com/office/officeart/2008/layout/LinedList"/>
    <dgm:cxn modelId="{8FB9A565-49AF-43B4-8C1C-A74EB2350F4E}" type="presParOf" srcId="{8CB146BA-70E6-46A9-97C6-CB094DBDD9C9}" destId="{81ED1E70-2177-46D2-9EF5-FE43DD573323}" srcOrd="0" destOrd="0" presId="urn:microsoft.com/office/officeart/2008/layout/LinedList"/>
    <dgm:cxn modelId="{F42C44C8-88AB-44C2-B503-DD813C782E77}" type="presParOf" srcId="{8CB146BA-70E6-46A9-97C6-CB094DBDD9C9}" destId="{573C0652-E3BB-40BD-8CFD-F4AA0DD5F0FA}" srcOrd="1" destOrd="0" presId="urn:microsoft.com/office/officeart/2008/layout/LinedList"/>
    <dgm:cxn modelId="{E7577889-5A3C-461B-B9FD-FAA1FF0F7E39}" type="presParOf" srcId="{F1CA259D-C04A-4E7F-AF41-576C4833239E}" destId="{170A97A4-6FFE-43D6-AFCC-7BE398DE0C67}" srcOrd="4" destOrd="0" presId="urn:microsoft.com/office/officeart/2008/layout/LinedList"/>
    <dgm:cxn modelId="{E438B189-BA65-4767-B482-FC14B426304F}" type="presParOf" srcId="{F1CA259D-C04A-4E7F-AF41-576C4833239E}" destId="{2ADD15D0-01A4-4AB8-B6A2-87782690CA5E}" srcOrd="5" destOrd="0" presId="urn:microsoft.com/office/officeart/2008/layout/LinedList"/>
    <dgm:cxn modelId="{D8109987-B6B1-450C-8B57-91C3D33CA884}" type="presParOf" srcId="{2ADD15D0-01A4-4AB8-B6A2-87782690CA5E}" destId="{D6476BC5-6FC0-4479-8EBF-79460C32585D}" srcOrd="0" destOrd="0" presId="urn:microsoft.com/office/officeart/2008/layout/LinedList"/>
    <dgm:cxn modelId="{3380E358-0321-4DB6-B959-886E85E74548}" type="presParOf" srcId="{2ADD15D0-01A4-4AB8-B6A2-87782690CA5E}" destId="{BBBF33A6-00E7-41C6-B7EB-3ADDA1D17F57}" srcOrd="1" destOrd="0" presId="urn:microsoft.com/office/officeart/2008/layout/LinedList"/>
    <dgm:cxn modelId="{DE1A1AD0-59F3-49C0-9F34-4A8CAE1FEA4C}" type="presParOf" srcId="{F1CA259D-C04A-4E7F-AF41-576C4833239E}" destId="{05590CF7-F8A3-443F-BB03-C0EA29ACD0B0}" srcOrd="6" destOrd="0" presId="urn:microsoft.com/office/officeart/2008/layout/LinedList"/>
    <dgm:cxn modelId="{27A4E404-1B24-47AF-A868-67666230B38C}" type="presParOf" srcId="{F1CA259D-C04A-4E7F-AF41-576C4833239E}" destId="{C493ABBB-EE67-4CB7-A807-EB3AB09F53C0}" srcOrd="7" destOrd="0" presId="urn:microsoft.com/office/officeart/2008/layout/LinedList"/>
    <dgm:cxn modelId="{AD5276F8-79A3-4F40-99ED-33344A59615B}" type="presParOf" srcId="{C493ABBB-EE67-4CB7-A807-EB3AB09F53C0}" destId="{F9DA2EC8-DB98-41B4-AD81-02BE4C493F29}" srcOrd="0" destOrd="0" presId="urn:microsoft.com/office/officeart/2008/layout/LinedList"/>
    <dgm:cxn modelId="{EEF9F648-8B96-4F39-961A-22E00AE4275D}" type="presParOf" srcId="{C493ABBB-EE67-4CB7-A807-EB3AB09F53C0}" destId="{653A10C4-905F-4144-85BE-3D5BC80AD6A8}" srcOrd="1" destOrd="0" presId="urn:microsoft.com/office/officeart/2008/layout/LinedList"/>
    <dgm:cxn modelId="{B5767D8C-8E30-47F4-809D-A6CFC8F2D802}" type="presParOf" srcId="{F1CA259D-C04A-4E7F-AF41-576C4833239E}" destId="{B01161E3-00FC-4A32-97D0-D63E2E1BB64A}" srcOrd="8" destOrd="0" presId="urn:microsoft.com/office/officeart/2008/layout/LinedList"/>
    <dgm:cxn modelId="{0C5839C3-6B6C-4CC2-B1E9-41F018BD6B1B}" type="presParOf" srcId="{F1CA259D-C04A-4E7F-AF41-576C4833239E}" destId="{3CAA3FD9-D40F-4548-AF64-126A5F26293B}" srcOrd="9" destOrd="0" presId="urn:microsoft.com/office/officeart/2008/layout/LinedList"/>
    <dgm:cxn modelId="{26BD9671-D6A9-484F-9F68-2B6C85D3B714}" type="presParOf" srcId="{3CAA3FD9-D40F-4548-AF64-126A5F26293B}" destId="{2F70AAE0-8154-45BE-B270-4627B635BB77}" srcOrd="0" destOrd="0" presId="urn:microsoft.com/office/officeart/2008/layout/LinedList"/>
    <dgm:cxn modelId="{F627B017-C4ED-46FA-9A27-A06112B75417}" type="presParOf" srcId="{3CAA3FD9-D40F-4548-AF64-126A5F26293B}" destId="{9B569203-0D55-4558-B621-D4126765AE4D}" srcOrd="1" destOrd="0" presId="urn:microsoft.com/office/officeart/2008/layout/LinedList"/>
    <dgm:cxn modelId="{80928117-C492-42D6-9811-F26DDF10CA1C}" type="presParOf" srcId="{F1CA259D-C04A-4E7F-AF41-576C4833239E}" destId="{FDEE8327-0C4D-4AE3-B4C3-369CF20137EE}" srcOrd="10" destOrd="0" presId="urn:microsoft.com/office/officeart/2008/layout/LinedList"/>
    <dgm:cxn modelId="{C2968644-E825-4F2A-B3DB-3769E7DDD44E}" type="presParOf" srcId="{F1CA259D-C04A-4E7F-AF41-576C4833239E}" destId="{E77217E6-2655-41A7-BCC7-983DCF9CD96D}" srcOrd="11" destOrd="0" presId="urn:microsoft.com/office/officeart/2008/layout/LinedList"/>
    <dgm:cxn modelId="{05DBA06F-FA47-482A-AB01-AA842D36F214}" type="presParOf" srcId="{E77217E6-2655-41A7-BCC7-983DCF9CD96D}" destId="{D100169E-556D-480B-A831-3656D3849126}" srcOrd="0" destOrd="0" presId="urn:microsoft.com/office/officeart/2008/layout/LinedList"/>
    <dgm:cxn modelId="{C4C2BA5C-212B-4B14-A1AE-112FDD10A241}" type="presParOf" srcId="{E77217E6-2655-41A7-BCC7-983DCF9CD96D}" destId="{3FE626A9-76E0-4CAE-AD75-C84CF55E3E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9F253-A172-408E-B699-5E48F074F2AC}">
      <dsp:nvSpPr>
        <dsp:cNvPr id="0" name=""/>
        <dsp:cNvSpPr/>
      </dsp:nvSpPr>
      <dsp:spPr>
        <a:xfrm>
          <a:off x="0" y="0"/>
          <a:ext cx="74865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11F3C-B979-45D1-B5AB-C3E3553B2F8A}">
      <dsp:nvSpPr>
        <dsp:cNvPr id="0" name=""/>
        <dsp:cNvSpPr/>
      </dsp:nvSpPr>
      <dsp:spPr>
        <a:xfrm>
          <a:off x="0" y="0"/>
          <a:ext cx="7486563" cy="131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project suggests a techno-economic process for the energy storage by using SCs in the train.</a:t>
          </a:r>
        </a:p>
      </dsp:txBody>
      <dsp:txXfrm>
        <a:off x="0" y="0"/>
        <a:ext cx="7486563" cy="1310809"/>
      </dsp:txXfrm>
    </dsp:sp>
    <dsp:sp modelId="{1FB81C44-0C55-40FB-A200-A02254400DF1}">
      <dsp:nvSpPr>
        <dsp:cNvPr id="0" name=""/>
        <dsp:cNvSpPr/>
      </dsp:nvSpPr>
      <dsp:spPr>
        <a:xfrm>
          <a:off x="0" y="1310809"/>
          <a:ext cx="7486563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82B04-B83F-4768-9C63-C32501F0FC77}">
      <dsp:nvSpPr>
        <dsp:cNvPr id="0" name=""/>
        <dsp:cNvSpPr/>
      </dsp:nvSpPr>
      <dsp:spPr>
        <a:xfrm>
          <a:off x="0" y="1310809"/>
          <a:ext cx="7486563" cy="131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 aim to reduce the  energy  consumptions.</a:t>
          </a:r>
        </a:p>
      </dsp:txBody>
      <dsp:txXfrm>
        <a:off x="0" y="1310809"/>
        <a:ext cx="7486563" cy="1310809"/>
      </dsp:txXfrm>
    </dsp:sp>
    <dsp:sp modelId="{8C192B23-7BA6-4315-ABC4-FA033A943167}">
      <dsp:nvSpPr>
        <dsp:cNvPr id="0" name=""/>
        <dsp:cNvSpPr/>
      </dsp:nvSpPr>
      <dsp:spPr>
        <a:xfrm>
          <a:off x="0" y="2621619"/>
          <a:ext cx="7486563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0F9D5-D807-47C6-A4B3-3F7A6AA04E09}">
      <dsp:nvSpPr>
        <dsp:cNvPr id="0" name=""/>
        <dsp:cNvSpPr/>
      </dsp:nvSpPr>
      <dsp:spPr>
        <a:xfrm>
          <a:off x="0" y="2621619"/>
          <a:ext cx="7486563" cy="131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proposed design of railway station use PV and wind sources, and batteries for energy storage system (ESS). </a:t>
          </a:r>
        </a:p>
      </dsp:txBody>
      <dsp:txXfrm>
        <a:off x="0" y="2621619"/>
        <a:ext cx="7486563" cy="1310809"/>
      </dsp:txXfrm>
    </dsp:sp>
    <dsp:sp modelId="{4E9BC3F2-865D-4064-ACAE-83ACD8E96F07}">
      <dsp:nvSpPr>
        <dsp:cNvPr id="0" name=""/>
        <dsp:cNvSpPr/>
      </dsp:nvSpPr>
      <dsp:spPr>
        <a:xfrm>
          <a:off x="0" y="3932428"/>
          <a:ext cx="7486563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8607F-256E-4F0C-860B-BB68CB2257B3}">
      <dsp:nvSpPr>
        <dsp:cNvPr id="0" name=""/>
        <dsp:cNvSpPr/>
      </dsp:nvSpPr>
      <dsp:spPr>
        <a:xfrm>
          <a:off x="0" y="3932428"/>
          <a:ext cx="7486563" cy="131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SCs are distinguished by high power and a wide number of charge/discharge cycles, they provide low particular energy and a fast charging time.  </a:t>
          </a:r>
        </a:p>
      </dsp:txBody>
      <dsp:txXfrm>
        <a:off x="0" y="3932428"/>
        <a:ext cx="7486563" cy="131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D9613-0DC2-40E7-8D28-A831DC25367C}">
      <dsp:nvSpPr>
        <dsp:cNvPr id="0" name=""/>
        <dsp:cNvSpPr/>
      </dsp:nvSpPr>
      <dsp:spPr>
        <a:xfrm>
          <a:off x="1236036" y="341168"/>
          <a:ext cx="989024" cy="989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6019-D523-4375-BC9C-623C3C91CFB1}">
      <dsp:nvSpPr>
        <dsp:cNvPr id="0" name=""/>
        <dsp:cNvSpPr/>
      </dsp:nvSpPr>
      <dsp:spPr>
        <a:xfrm>
          <a:off x="631632" y="1665636"/>
          <a:ext cx="219783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proposed design of railway station use PV and wind sources, and batteries for energy storage system (ESS). </a:t>
          </a:r>
        </a:p>
      </dsp:txBody>
      <dsp:txXfrm>
        <a:off x="631632" y="1665636"/>
        <a:ext cx="2197832" cy="855000"/>
      </dsp:txXfrm>
    </dsp:sp>
    <dsp:sp modelId="{9E6C6068-5916-44E4-A565-4658E758AE16}">
      <dsp:nvSpPr>
        <dsp:cNvPr id="0" name=""/>
        <dsp:cNvSpPr/>
      </dsp:nvSpPr>
      <dsp:spPr>
        <a:xfrm>
          <a:off x="3818489" y="341168"/>
          <a:ext cx="989024" cy="989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80500-BBF7-4080-9080-550AA0D40E2E}">
      <dsp:nvSpPr>
        <dsp:cNvPr id="0" name=""/>
        <dsp:cNvSpPr/>
      </dsp:nvSpPr>
      <dsp:spPr>
        <a:xfrm>
          <a:off x="3214085" y="1665636"/>
          <a:ext cx="219783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SCs are implemented into the ESS where they are alimented breaking phases and from stations by a pantograph installed in an air power line in each stop.</a:t>
          </a:r>
        </a:p>
      </dsp:txBody>
      <dsp:txXfrm>
        <a:off x="3214085" y="1665636"/>
        <a:ext cx="2197832" cy="855000"/>
      </dsp:txXfrm>
    </dsp:sp>
    <dsp:sp modelId="{AC1B09E5-8A63-4E65-AB7A-9605A665C137}">
      <dsp:nvSpPr>
        <dsp:cNvPr id="0" name=""/>
        <dsp:cNvSpPr/>
      </dsp:nvSpPr>
      <dsp:spPr>
        <a:xfrm>
          <a:off x="1236036" y="3070095"/>
          <a:ext cx="989024" cy="989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6F42E-21CE-43EC-B1A7-D339B93E0492}">
      <dsp:nvSpPr>
        <dsp:cNvPr id="0" name=""/>
        <dsp:cNvSpPr/>
      </dsp:nvSpPr>
      <dsp:spPr>
        <a:xfrm>
          <a:off x="631632" y="4394563"/>
          <a:ext cx="219783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SCs are distinguished by high power and a wide number of charge/discharge cycles, they provide low particular energy and a fast charging time.  </a:t>
          </a:r>
        </a:p>
      </dsp:txBody>
      <dsp:txXfrm>
        <a:off x="631632" y="4394563"/>
        <a:ext cx="2197832" cy="855000"/>
      </dsp:txXfrm>
    </dsp:sp>
    <dsp:sp modelId="{C09A1B1F-4214-4486-986B-9467AE0AA2E0}">
      <dsp:nvSpPr>
        <dsp:cNvPr id="0" name=""/>
        <dsp:cNvSpPr/>
      </dsp:nvSpPr>
      <dsp:spPr>
        <a:xfrm>
          <a:off x="3818489" y="3070095"/>
          <a:ext cx="989024" cy="989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46B2D-05F1-4980-BCAE-219CED799B68}">
      <dsp:nvSpPr>
        <dsp:cNvPr id="0" name=""/>
        <dsp:cNvSpPr/>
      </dsp:nvSpPr>
      <dsp:spPr>
        <a:xfrm>
          <a:off x="3214085" y="4394563"/>
          <a:ext cx="219783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whole system is modeled in MATLAB-Simulink. Simulations for the train and station show the suitability of the suggested powertrain and control strategy.</a:t>
          </a:r>
        </a:p>
      </dsp:txBody>
      <dsp:txXfrm>
        <a:off x="3214085" y="4394563"/>
        <a:ext cx="2197832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956D-2285-4068-9BAE-FEE592A59BC9}">
      <dsp:nvSpPr>
        <dsp:cNvPr id="0" name=""/>
        <dsp:cNvSpPr/>
      </dsp:nvSpPr>
      <dsp:spPr>
        <a:xfrm>
          <a:off x="289880" y="4128"/>
          <a:ext cx="899630" cy="89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42A31-E073-4A38-873B-9322DD4F54AE}">
      <dsp:nvSpPr>
        <dsp:cNvPr id="0" name=""/>
        <dsp:cNvSpPr/>
      </dsp:nvSpPr>
      <dsp:spPr>
        <a:xfrm>
          <a:off x="481605" y="195853"/>
          <a:ext cx="516181" cy="516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5E44C-4ACC-4180-9800-44D0656D3606}">
      <dsp:nvSpPr>
        <dsp:cNvPr id="0" name=""/>
        <dsp:cNvSpPr/>
      </dsp:nvSpPr>
      <dsp:spPr>
        <a:xfrm>
          <a:off x="2293" y="1183972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Increasing reliability</a:t>
          </a:r>
        </a:p>
      </dsp:txBody>
      <dsp:txXfrm>
        <a:off x="2293" y="1183972"/>
        <a:ext cx="1474804" cy="589921"/>
      </dsp:txXfrm>
    </dsp:sp>
    <dsp:sp modelId="{0479AB01-5B7D-4E6C-BE6C-820DC7848F55}">
      <dsp:nvSpPr>
        <dsp:cNvPr id="0" name=""/>
        <dsp:cNvSpPr/>
      </dsp:nvSpPr>
      <dsp:spPr>
        <a:xfrm>
          <a:off x="2022776" y="4128"/>
          <a:ext cx="899630" cy="89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61B98-9311-42D8-8AFA-F507F6C4B466}">
      <dsp:nvSpPr>
        <dsp:cNvPr id="0" name=""/>
        <dsp:cNvSpPr/>
      </dsp:nvSpPr>
      <dsp:spPr>
        <a:xfrm>
          <a:off x="2214500" y="195853"/>
          <a:ext cx="516181" cy="516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DFF67-27B8-4AEF-A41C-1D713FAFEF63}">
      <dsp:nvSpPr>
        <dsp:cNvPr id="0" name=""/>
        <dsp:cNvSpPr/>
      </dsp:nvSpPr>
      <dsp:spPr>
        <a:xfrm>
          <a:off x="1735189" y="1183972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Aiding economic growth</a:t>
          </a:r>
        </a:p>
      </dsp:txBody>
      <dsp:txXfrm>
        <a:off x="1735189" y="1183972"/>
        <a:ext cx="1474804" cy="589921"/>
      </dsp:txXfrm>
    </dsp:sp>
    <dsp:sp modelId="{5A939F6D-67C2-4853-B1DD-1293EA32BEEB}">
      <dsp:nvSpPr>
        <dsp:cNvPr id="0" name=""/>
        <dsp:cNvSpPr/>
      </dsp:nvSpPr>
      <dsp:spPr>
        <a:xfrm>
          <a:off x="3755671" y="4128"/>
          <a:ext cx="899630" cy="89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3B26-CAE4-4876-BF84-1601945BC46C}">
      <dsp:nvSpPr>
        <dsp:cNvPr id="0" name=""/>
        <dsp:cNvSpPr/>
      </dsp:nvSpPr>
      <dsp:spPr>
        <a:xfrm>
          <a:off x="3947396" y="195853"/>
          <a:ext cx="516181" cy="516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73B2-9143-48F6-AD97-6A01DFAD9B15}">
      <dsp:nvSpPr>
        <dsp:cNvPr id="0" name=""/>
        <dsp:cNvSpPr/>
      </dsp:nvSpPr>
      <dsp:spPr>
        <a:xfrm>
          <a:off x="3468084" y="1183972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efficient, low-cost, clean energy, </a:t>
          </a:r>
        </a:p>
      </dsp:txBody>
      <dsp:txXfrm>
        <a:off x="3468084" y="1183972"/>
        <a:ext cx="1474804" cy="589921"/>
      </dsp:txXfrm>
    </dsp:sp>
    <dsp:sp modelId="{850BF754-158F-4A5D-BEA2-23E1307B0987}">
      <dsp:nvSpPr>
        <dsp:cNvPr id="0" name=""/>
        <dsp:cNvSpPr/>
      </dsp:nvSpPr>
      <dsp:spPr>
        <a:xfrm>
          <a:off x="1156328" y="2142595"/>
          <a:ext cx="899630" cy="89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EA0BC-A854-4F9D-97B6-C507221258EC}">
      <dsp:nvSpPr>
        <dsp:cNvPr id="0" name=""/>
        <dsp:cNvSpPr/>
      </dsp:nvSpPr>
      <dsp:spPr>
        <a:xfrm>
          <a:off x="1348052" y="2334320"/>
          <a:ext cx="516181" cy="5161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E707-4286-463E-B588-2268099DECF2}">
      <dsp:nvSpPr>
        <dsp:cNvPr id="0" name=""/>
        <dsp:cNvSpPr/>
      </dsp:nvSpPr>
      <dsp:spPr>
        <a:xfrm>
          <a:off x="868741" y="3322439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enhance local resiliency</a:t>
          </a:r>
        </a:p>
      </dsp:txBody>
      <dsp:txXfrm>
        <a:off x="868741" y="3322439"/>
        <a:ext cx="1474804" cy="589921"/>
      </dsp:txXfrm>
    </dsp:sp>
    <dsp:sp modelId="{24A11AA0-1E03-42E3-AE8B-4A4524E4CBFD}">
      <dsp:nvSpPr>
        <dsp:cNvPr id="0" name=""/>
        <dsp:cNvSpPr/>
      </dsp:nvSpPr>
      <dsp:spPr>
        <a:xfrm>
          <a:off x="2889223" y="2142595"/>
          <a:ext cx="899630" cy="8996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F32EB-0663-49DE-89B7-F093FCD73236}">
      <dsp:nvSpPr>
        <dsp:cNvPr id="0" name=""/>
        <dsp:cNvSpPr/>
      </dsp:nvSpPr>
      <dsp:spPr>
        <a:xfrm>
          <a:off x="3080948" y="2334320"/>
          <a:ext cx="516181" cy="5161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3B89F-27A1-4EA6-9066-406317C0BD28}">
      <dsp:nvSpPr>
        <dsp:cNvPr id="0" name=""/>
        <dsp:cNvSpPr/>
      </dsp:nvSpPr>
      <dsp:spPr>
        <a:xfrm>
          <a:off x="2601636" y="3322439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Improve the operation and stability of the regional electric grid. </a:t>
          </a:r>
        </a:p>
      </dsp:txBody>
      <dsp:txXfrm>
        <a:off x="2601636" y="3322439"/>
        <a:ext cx="1474804" cy="589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D8B2-4311-4181-A54E-4EEFBE882749}">
      <dsp:nvSpPr>
        <dsp:cNvPr id="0" name=""/>
        <dsp:cNvSpPr/>
      </dsp:nvSpPr>
      <dsp:spPr>
        <a:xfrm>
          <a:off x="0" y="2560"/>
          <a:ext cx="74865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1E75-7F3A-48CC-8F3D-F4E466E94D9B}">
      <dsp:nvSpPr>
        <dsp:cNvPr id="0" name=""/>
        <dsp:cNvSpPr/>
      </dsp:nvSpPr>
      <dsp:spPr>
        <a:xfrm>
          <a:off x="0" y="2560"/>
          <a:ext cx="7486563" cy="87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Software Configuration:</a:t>
          </a:r>
          <a:endParaRPr lang="en-US" sz="3400" kern="1200"/>
        </a:p>
      </dsp:txBody>
      <dsp:txXfrm>
        <a:off x="0" y="2560"/>
        <a:ext cx="7486563" cy="873019"/>
      </dsp:txXfrm>
    </dsp:sp>
    <dsp:sp modelId="{361050E4-A63A-4BFC-B1D7-58619D0E0999}">
      <dsp:nvSpPr>
        <dsp:cNvPr id="0" name=""/>
        <dsp:cNvSpPr/>
      </dsp:nvSpPr>
      <dsp:spPr>
        <a:xfrm>
          <a:off x="0" y="875579"/>
          <a:ext cx="7486563" cy="0"/>
        </a:xfrm>
        <a:prstGeom prst="line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2700" cap="flat" cmpd="sng" algn="ctr">
          <a:solidFill>
            <a:schemeClr val="accent2">
              <a:hueOff val="-2073801"/>
              <a:satOff val="-408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9A3B4-71D1-4027-9022-7858C7A5D854}">
      <dsp:nvSpPr>
        <dsp:cNvPr id="0" name=""/>
        <dsp:cNvSpPr/>
      </dsp:nvSpPr>
      <dsp:spPr>
        <a:xfrm>
          <a:off x="0" y="875579"/>
          <a:ext cx="7486563" cy="87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Operating System     : Windows 7/8/10 </a:t>
          </a:r>
        </a:p>
      </dsp:txBody>
      <dsp:txXfrm>
        <a:off x="0" y="875579"/>
        <a:ext cx="7486563" cy="873019"/>
      </dsp:txXfrm>
    </dsp:sp>
    <dsp:sp modelId="{28E004F1-BD86-4AE3-992A-DD666E21D9ED}">
      <dsp:nvSpPr>
        <dsp:cNvPr id="0" name=""/>
        <dsp:cNvSpPr/>
      </dsp:nvSpPr>
      <dsp:spPr>
        <a:xfrm>
          <a:off x="0" y="1748599"/>
          <a:ext cx="7486563" cy="0"/>
        </a:xfrm>
        <a:prstGeom prst="line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2700" cap="flat" cmpd="sng" algn="ctr">
          <a:solidFill>
            <a:schemeClr val="accent2">
              <a:hueOff val="-4147603"/>
              <a:satOff val="-8163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A6878-51E5-479E-951C-E6CA1EE2AF6A}">
      <dsp:nvSpPr>
        <dsp:cNvPr id="0" name=""/>
        <dsp:cNvSpPr/>
      </dsp:nvSpPr>
      <dsp:spPr>
        <a:xfrm>
          <a:off x="0" y="1748599"/>
          <a:ext cx="7486563" cy="87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Application Software: Matlab/Simulink</a:t>
          </a:r>
        </a:p>
      </dsp:txBody>
      <dsp:txXfrm>
        <a:off x="0" y="1748599"/>
        <a:ext cx="7486563" cy="873019"/>
      </dsp:txXfrm>
    </dsp:sp>
    <dsp:sp modelId="{3AFA8638-EDA3-4143-A535-5FD57525812A}">
      <dsp:nvSpPr>
        <dsp:cNvPr id="0" name=""/>
        <dsp:cNvSpPr/>
      </dsp:nvSpPr>
      <dsp:spPr>
        <a:xfrm>
          <a:off x="0" y="2621618"/>
          <a:ext cx="7486563" cy="0"/>
        </a:xfrm>
        <a:prstGeom prst="line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2700" cap="flat" cmpd="sng" algn="ctr">
          <a:solidFill>
            <a:schemeClr val="accent2">
              <a:hueOff val="-6221405"/>
              <a:satOff val="-12245"/>
              <a:lumOff val="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7441F-B6AF-4AF6-8199-7D72CB90CCF3}">
      <dsp:nvSpPr>
        <dsp:cNvPr id="0" name=""/>
        <dsp:cNvSpPr/>
      </dsp:nvSpPr>
      <dsp:spPr>
        <a:xfrm>
          <a:off x="0" y="2621618"/>
          <a:ext cx="7486563" cy="87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Hardware Configuration:</a:t>
          </a:r>
          <a:endParaRPr lang="en-US" sz="3400" kern="1200"/>
        </a:p>
      </dsp:txBody>
      <dsp:txXfrm>
        <a:off x="0" y="2621618"/>
        <a:ext cx="7486563" cy="873019"/>
      </dsp:txXfrm>
    </dsp:sp>
    <dsp:sp modelId="{B2617FD7-948B-4C70-8B20-0D485D24A0C0}">
      <dsp:nvSpPr>
        <dsp:cNvPr id="0" name=""/>
        <dsp:cNvSpPr/>
      </dsp:nvSpPr>
      <dsp:spPr>
        <a:xfrm>
          <a:off x="0" y="3494638"/>
          <a:ext cx="7486563" cy="0"/>
        </a:xfrm>
        <a:prstGeom prst="line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2700" cap="flat" cmpd="sng" algn="ctr">
          <a:solidFill>
            <a:schemeClr val="accent2">
              <a:hueOff val="-8295206"/>
              <a:satOff val="-16326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EB7E-BC5B-430C-8A38-403BCE97BE8D}">
      <dsp:nvSpPr>
        <dsp:cNvPr id="0" name=""/>
        <dsp:cNvSpPr/>
      </dsp:nvSpPr>
      <dsp:spPr>
        <a:xfrm>
          <a:off x="0" y="3494638"/>
          <a:ext cx="7486563" cy="87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RAM             : 8 GB </a:t>
          </a:r>
        </a:p>
      </dsp:txBody>
      <dsp:txXfrm>
        <a:off x="0" y="3494638"/>
        <a:ext cx="7486563" cy="873019"/>
      </dsp:txXfrm>
    </dsp:sp>
    <dsp:sp modelId="{74FC8179-D0B1-4546-9352-A59D7E66B09F}">
      <dsp:nvSpPr>
        <dsp:cNvPr id="0" name=""/>
        <dsp:cNvSpPr/>
      </dsp:nvSpPr>
      <dsp:spPr>
        <a:xfrm>
          <a:off x="0" y="4367658"/>
          <a:ext cx="7486563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FFEA4-6744-4F0C-88E4-273F0DB33E03}">
      <dsp:nvSpPr>
        <dsp:cNvPr id="0" name=""/>
        <dsp:cNvSpPr/>
      </dsp:nvSpPr>
      <dsp:spPr>
        <a:xfrm>
          <a:off x="0" y="4367658"/>
          <a:ext cx="7486563" cy="87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Processor             : I3 / I5 (Mostly prefer)</a:t>
          </a:r>
        </a:p>
      </dsp:txBody>
      <dsp:txXfrm>
        <a:off x="0" y="4367658"/>
        <a:ext cx="7486563" cy="873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19F81-9A78-4F17-AC10-4BC22C2ABC0C}">
      <dsp:nvSpPr>
        <dsp:cNvPr id="0" name=""/>
        <dsp:cNvSpPr/>
      </dsp:nvSpPr>
      <dsp:spPr>
        <a:xfrm>
          <a:off x="0" y="2696"/>
          <a:ext cx="634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66A41-ED95-4142-8A31-36F3D5A18496}">
      <dsp:nvSpPr>
        <dsp:cNvPr id="0" name=""/>
        <dsp:cNvSpPr/>
      </dsp:nvSpPr>
      <dsp:spPr>
        <a:xfrm>
          <a:off x="0" y="2696"/>
          <a:ext cx="6342891" cy="9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 proposed techno-economic method for the energy storage by using SCs in the train is presented in this project review. </a:t>
          </a:r>
        </a:p>
      </dsp:txBody>
      <dsp:txXfrm>
        <a:off x="0" y="2696"/>
        <a:ext cx="6342891" cy="919616"/>
      </dsp:txXfrm>
    </dsp:sp>
    <dsp:sp modelId="{55853134-BBAC-4530-B466-F5231ADF346A}">
      <dsp:nvSpPr>
        <dsp:cNvPr id="0" name=""/>
        <dsp:cNvSpPr/>
      </dsp:nvSpPr>
      <dsp:spPr>
        <a:xfrm>
          <a:off x="0" y="922313"/>
          <a:ext cx="6342891" cy="0"/>
        </a:xfrm>
        <a:prstGeom prst="line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2700" cap="flat" cmpd="sng" algn="ctr">
          <a:solidFill>
            <a:schemeClr val="accent2">
              <a:hueOff val="-2073801"/>
              <a:satOff val="-408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D1E70-2177-46D2-9EF5-FE43DD573323}">
      <dsp:nvSpPr>
        <dsp:cNvPr id="0" name=""/>
        <dsp:cNvSpPr/>
      </dsp:nvSpPr>
      <dsp:spPr>
        <a:xfrm>
          <a:off x="0" y="922313"/>
          <a:ext cx="6342891" cy="9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studied system is devised on two parts: station and train. </a:t>
          </a:r>
        </a:p>
      </dsp:txBody>
      <dsp:txXfrm>
        <a:off x="0" y="922313"/>
        <a:ext cx="6342891" cy="919616"/>
      </dsp:txXfrm>
    </dsp:sp>
    <dsp:sp modelId="{170A97A4-6FFE-43D6-AFCC-7BE398DE0C67}">
      <dsp:nvSpPr>
        <dsp:cNvPr id="0" name=""/>
        <dsp:cNvSpPr/>
      </dsp:nvSpPr>
      <dsp:spPr>
        <a:xfrm>
          <a:off x="0" y="1841930"/>
          <a:ext cx="6342891" cy="0"/>
        </a:xfrm>
        <a:prstGeom prst="line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2700" cap="flat" cmpd="sng" algn="ctr">
          <a:solidFill>
            <a:schemeClr val="accent2">
              <a:hueOff val="-4147603"/>
              <a:satOff val="-8163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76BC5-6FC0-4479-8EBF-79460C32585D}">
      <dsp:nvSpPr>
        <dsp:cNvPr id="0" name=""/>
        <dsp:cNvSpPr/>
      </dsp:nvSpPr>
      <dsp:spPr>
        <a:xfrm>
          <a:off x="0" y="1841930"/>
          <a:ext cx="6342891" cy="9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design of railway station is presented by using PV and wind as principal sources, and batteries for ESS. </a:t>
          </a:r>
        </a:p>
      </dsp:txBody>
      <dsp:txXfrm>
        <a:off x="0" y="1841930"/>
        <a:ext cx="6342891" cy="919616"/>
      </dsp:txXfrm>
    </dsp:sp>
    <dsp:sp modelId="{05590CF7-F8A3-443F-BB03-C0EA29ACD0B0}">
      <dsp:nvSpPr>
        <dsp:cNvPr id="0" name=""/>
        <dsp:cNvSpPr/>
      </dsp:nvSpPr>
      <dsp:spPr>
        <a:xfrm>
          <a:off x="0" y="2761547"/>
          <a:ext cx="6342891" cy="0"/>
        </a:xfrm>
        <a:prstGeom prst="line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2700" cap="flat" cmpd="sng" algn="ctr">
          <a:solidFill>
            <a:schemeClr val="accent2">
              <a:hueOff val="-6221405"/>
              <a:satOff val="-12245"/>
              <a:lumOff val="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2EC8-DB98-41B4-AD81-02BE4C493F29}">
      <dsp:nvSpPr>
        <dsp:cNvPr id="0" name=""/>
        <dsp:cNvSpPr/>
      </dsp:nvSpPr>
      <dsp:spPr>
        <a:xfrm>
          <a:off x="0" y="2761547"/>
          <a:ext cx="6342891" cy="9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train is composed by engine and SCs. </a:t>
          </a:r>
        </a:p>
      </dsp:txBody>
      <dsp:txXfrm>
        <a:off x="0" y="2761547"/>
        <a:ext cx="6342891" cy="919616"/>
      </dsp:txXfrm>
    </dsp:sp>
    <dsp:sp modelId="{B01161E3-00FC-4A32-97D0-D63E2E1BB64A}">
      <dsp:nvSpPr>
        <dsp:cNvPr id="0" name=""/>
        <dsp:cNvSpPr/>
      </dsp:nvSpPr>
      <dsp:spPr>
        <a:xfrm>
          <a:off x="0" y="3681163"/>
          <a:ext cx="6342891" cy="0"/>
        </a:xfrm>
        <a:prstGeom prst="line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2700" cap="flat" cmpd="sng" algn="ctr">
          <a:solidFill>
            <a:schemeClr val="accent2">
              <a:hueOff val="-8295206"/>
              <a:satOff val="-16326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0AAE0-8154-45BE-B270-4627B635BB77}">
      <dsp:nvSpPr>
        <dsp:cNvPr id="0" name=""/>
        <dsp:cNvSpPr/>
      </dsp:nvSpPr>
      <dsp:spPr>
        <a:xfrm>
          <a:off x="0" y="3681163"/>
          <a:ext cx="6342891" cy="9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SCs are used for their fast charge and discharge.</a:t>
          </a:r>
        </a:p>
      </dsp:txBody>
      <dsp:txXfrm>
        <a:off x="0" y="3681163"/>
        <a:ext cx="6342891" cy="919616"/>
      </dsp:txXfrm>
    </dsp:sp>
    <dsp:sp modelId="{FDEE8327-0C4D-4AE3-B4C3-369CF20137EE}">
      <dsp:nvSpPr>
        <dsp:cNvPr id="0" name=""/>
        <dsp:cNvSpPr/>
      </dsp:nvSpPr>
      <dsp:spPr>
        <a:xfrm>
          <a:off x="0" y="4600780"/>
          <a:ext cx="6342891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0169E-556D-480B-A831-3656D3849126}">
      <dsp:nvSpPr>
        <dsp:cNvPr id="0" name=""/>
        <dsp:cNvSpPr/>
      </dsp:nvSpPr>
      <dsp:spPr>
        <a:xfrm>
          <a:off x="0" y="4600780"/>
          <a:ext cx="6342891" cy="91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relative  Advantages have proposed.</a:t>
          </a:r>
        </a:p>
      </dsp:txBody>
      <dsp:txXfrm>
        <a:off x="0" y="4600780"/>
        <a:ext cx="6342891" cy="919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95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5564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05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6326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96019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1063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329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7834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037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3275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3371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1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C52AB-A15A-D0C8-D047-BE254FEBC163}"/>
              </a:ext>
            </a:extLst>
          </p:cNvPr>
          <p:cNvSpPr txBox="1"/>
          <p:nvPr/>
        </p:nvSpPr>
        <p:spPr>
          <a:xfrm>
            <a:off x="517869" y="978408"/>
            <a:ext cx="11163109" cy="1311404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latin typeface="+mj-lt"/>
                <a:ea typeface="+mj-ea"/>
                <a:cs typeface="+mj-cs"/>
              </a:rPr>
              <a:t>Project Review 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66DD0-9E24-C29E-28E2-AE6F2B327AED}"/>
              </a:ext>
            </a:extLst>
          </p:cNvPr>
          <p:cNvSpPr txBox="1"/>
          <p:nvPr/>
        </p:nvSpPr>
        <p:spPr>
          <a:xfrm>
            <a:off x="515038" y="2020343"/>
            <a:ext cx="11160657" cy="10849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/>
              <a:t>Control and Management of Railway System Connected to Microgrid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C9DD6-373F-ECBB-D425-2B5A8917281A}"/>
              </a:ext>
            </a:extLst>
          </p:cNvPr>
          <p:cNvSpPr txBox="1"/>
          <p:nvPr/>
        </p:nvSpPr>
        <p:spPr>
          <a:xfrm>
            <a:off x="517743" y="5768236"/>
            <a:ext cx="111565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ST. JOHNS COLLEGE OF ENGINEERING AND TECHNOLOGY, YERRAKOTA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11B91-7D32-99CD-516F-C47B833F42AF}"/>
              </a:ext>
            </a:extLst>
          </p:cNvPr>
          <p:cNvSpPr txBox="1"/>
          <p:nvPr/>
        </p:nvSpPr>
        <p:spPr>
          <a:xfrm>
            <a:off x="7416800" y="3810000"/>
            <a:ext cx="417252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        BY</a:t>
            </a:r>
          </a:p>
          <a:p>
            <a:r>
              <a:rPr lang="en-US" sz="1400" dirty="0"/>
              <a:t>BUGUDI MOHAN KUMAR  -&gt; 20G31A0207​</a:t>
            </a:r>
            <a:br>
              <a:rPr lang="en-US" sz="1400" dirty="0"/>
            </a:br>
            <a:r>
              <a:rPr lang="en-US" sz="1400" dirty="0"/>
              <a:t>MALIREADDY LAKSHMAN -&gt; 20G31A0215​</a:t>
            </a:r>
            <a:br>
              <a:rPr lang="en-US" sz="1400" dirty="0"/>
            </a:br>
            <a:r>
              <a:rPr lang="en-US" sz="1400" dirty="0"/>
              <a:t>SEELAM RAJASEKHAR        -&gt; 20G31A0221​</a:t>
            </a:r>
            <a:br>
              <a:rPr lang="en-US" sz="1400" dirty="0"/>
            </a:br>
            <a:r>
              <a:rPr lang="en-US" sz="1400" dirty="0"/>
              <a:t>M FAREED AKRAM               -&gt; 21G35A0215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C6CAC-8169-AEF6-5D4B-D6EA12C5D8EA}"/>
              </a:ext>
            </a:extLst>
          </p:cNvPr>
          <p:cNvSpPr txBox="1"/>
          <p:nvPr/>
        </p:nvSpPr>
        <p:spPr>
          <a:xfrm>
            <a:off x="1168400" y="4013200"/>
            <a:ext cx="42926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Under The </a:t>
            </a:r>
            <a:r>
              <a:rPr lang="en-US" sz="2000" b="1" dirty="0">
                <a:ea typeface="+mn-lt"/>
                <a:cs typeface="+mn-lt"/>
              </a:rPr>
              <a:t>Esteemed </a:t>
            </a:r>
            <a:r>
              <a:rPr lang="en-US" sz="2000" b="1" dirty="0"/>
              <a:t>Guidance Of</a:t>
            </a:r>
            <a:endParaRPr lang="en-US" sz="2000" dirty="0"/>
          </a:p>
          <a:p>
            <a:pPr algn="ctr"/>
            <a:r>
              <a:rPr lang="en-US" sz="2000" dirty="0">
                <a:ea typeface="+mn-lt"/>
                <a:cs typeface="+mn-lt"/>
              </a:rPr>
              <a:t>Dr. K. Chithambaraiah Setty </a:t>
            </a:r>
            <a:r>
              <a:rPr lang="en-US" sz="2000" baseline="-25000" dirty="0" err="1">
                <a:ea typeface="+mn-lt"/>
                <a:cs typeface="+mn-lt"/>
              </a:rPr>
              <a:t>Ph.D</a:t>
            </a:r>
            <a:endParaRPr lang="en-US" sz="2000" baseline="-25000" dirty="0"/>
          </a:p>
          <a:p>
            <a:pPr algn="ctr"/>
            <a:r>
              <a:rPr lang="en-US" sz="2000" dirty="0"/>
              <a:t>  HOD(EEE) &amp; </a:t>
            </a:r>
            <a:r>
              <a:rPr lang="en-US" sz="2000" dirty="0">
                <a:ea typeface="+mn-lt"/>
                <a:cs typeface="+mn-lt"/>
              </a:rPr>
              <a:t>Vice-Principal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E28320-14E3-9E91-01D7-6379DA631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DF35-5EA6-4DD4-432A-6DA62E649601}"/>
              </a:ext>
            </a:extLst>
          </p:cNvPr>
          <p:cNvSpPr txBox="1"/>
          <p:nvPr/>
        </p:nvSpPr>
        <p:spPr>
          <a:xfrm>
            <a:off x="521207" y="2524733"/>
            <a:ext cx="4288536" cy="55195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C740B-D21B-5FCC-5CA3-2B6CC449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763CD9-D698-4CA1-B27A-F3D4C2BCE197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4B227D-B203-9634-C123-43B87B2EA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300216"/>
            <a:ext cx="111556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extBox 3">
            <a:extLst>
              <a:ext uri="{FF2B5EF4-FFF2-40B4-BE49-F238E27FC236}">
                <a16:creationId xmlns:a16="http://schemas.microsoft.com/office/drawing/2014/main" id="{CE40C0CF-3157-C901-7856-9D8FF7EBE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522492"/>
              </p:ext>
            </p:extLst>
          </p:nvPr>
        </p:nvGraphicFramePr>
        <p:xfrm>
          <a:off x="5327901" y="462839"/>
          <a:ext cx="6342891" cy="552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3172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9C2C0-D9D0-2902-07FF-3B2A03C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CC740-C530-C928-68F7-05C078938C3F}"/>
              </a:ext>
            </a:extLst>
          </p:cNvPr>
          <p:cNvSpPr txBox="1"/>
          <p:nvPr/>
        </p:nvSpPr>
        <p:spPr>
          <a:xfrm>
            <a:off x="2352350" y="1818090"/>
            <a:ext cx="808642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469D8-4687-5B61-7BD0-27B3C38C20CC}"/>
              </a:ext>
            </a:extLst>
          </p:cNvPr>
          <p:cNvSpPr txBox="1"/>
          <p:nvPr/>
        </p:nvSpPr>
        <p:spPr>
          <a:xfrm>
            <a:off x="3255287" y="3730289"/>
            <a:ext cx="68887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ea typeface="+mn-lt"/>
                <a:cs typeface="+mn-lt"/>
              </a:rPr>
              <a:t>ANY QUERIES...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01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3E952-7708-D669-0AE1-F1B0439766EA}"/>
              </a:ext>
            </a:extLst>
          </p:cNvPr>
          <p:cNvSpPr txBox="1"/>
          <p:nvPr/>
        </p:nvSpPr>
        <p:spPr>
          <a:xfrm>
            <a:off x="517870" y="2938886"/>
            <a:ext cx="5021183" cy="53230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55987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4C962-08AC-B43D-4640-B6F8F89E8FFF}"/>
              </a:ext>
            </a:extLst>
          </p:cNvPr>
          <p:cNvSpPr txBox="1"/>
          <p:nvPr/>
        </p:nvSpPr>
        <p:spPr>
          <a:xfrm>
            <a:off x="6698454" y="1710121"/>
            <a:ext cx="5331131" cy="53230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/>
              <a:t>ABSTRACT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/>
              <a:t>INTRODUCTION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>
                <a:ea typeface="+mn-lt"/>
                <a:cs typeface="+mn-lt"/>
              </a:rPr>
              <a:t>EXISTING SYSTEM &amp; </a:t>
            </a:r>
            <a:r>
              <a:rPr lang="en-US" sz="2000" dirty="0">
                <a:solidFill>
                  <a:srgbClr val="444444"/>
                </a:solidFill>
                <a:latin typeface="Calibri"/>
                <a:ea typeface="+mn-lt"/>
                <a:cs typeface="Calibri"/>
              </a:rPr>
              <a:t>DISADVANTAGE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>
                <a:ea typeface="+mn-lt"/>
                <a:cs typeface="+mn-lt"/>
              </a:rPr>
              <a:t>APPLICATIONS &amp; COMPONENTS REQUIRED</a:t>
            </a:r>
            <a:endParaRPr lang="en-US" sz="20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/>
              <a:t>BLOCK DIAGRAM 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/>
              <a:t>ADVANTAGES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/>
              <a:t>SOFTWARE &amp; HARDWARE REQUIREMENTS</a:t>
            </a:r>
          </a:p>
          <a:p>
            <a:pPr marL="342900" indent="-34290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000" dirty="0"/>
              <a:t>CONCLUSION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2104-951B-6021-E604-5FA9CB17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9D44673-3D7D-4DA4-8694-3884C26BCA78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6082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DE28320-14E3-9E91-01D7-6379DA631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10C01-2BC1-6821-9A18-EE9FAD0F199F}"/>
              </a:ext>
            </a:extLst>
          </p:cNvPr>
          <p:cNvSpPr txBox="1"/>
          <p:nvPr/>
        </p:nvSpPr>
        <p:spPr>
          <a:xfrm>
            <a:off x="521209" y="976159"/>
            <a:ext cx="3154680" cy="40699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3ED6A-1781-B728-296E-B6AF13BD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208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763CD9-D698-4CA1-B27A-F3D4C2BCE197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6" name="TextBox 3">
            <a:extLst>
              <a:ext uri="{FF2B5EF4-FFF2-40B4-BE49-F238E27FC236}">
                <a16:creationId xmlns:a16="http://schemas.microsoft.com/office/drawing/2014/main" id="{2560CBD7-AD98-A0B6-A7DC-4EAFA9A4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856608"/>
              </p:ext>
            </p:extLst>
          </p:nvPr>
        </p:nvGraphicFramePr>
        <p:xfrm>
          <a:off x="4184228" y="981887"/>
          <a:ext cx="7486563" cy="524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269373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0C28D8-89EA-B367-5BB7-DDB9BBAA5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AA110-4587-E1AB-F2DC-E63FA4E844CB}"/>
              </a:ext>
            </a:extLst>
          </p:cNvPr>
          <p:cNvSpPr txBox="1"/>
          <p:nvPr/>
        </p:nvSpPr>
        <p:spPr>
          <a:xfrm>
            <a:off x="310053" y="2684887"/>
            <a:ext cx="4603571" cy="52701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B98-60E8-B4F8-9B11-4D20889DB9B2}"/>
              </a:ext>
            </a:extLst>
          </p:cNvPr>
          <p:cNvSpPr txBox="1"/>
          <p:nvPr/>
        </p:nvSpPr>
        <p:spPr>
          <a:xfrm>
            <a:off x="5127665" y="1167111"/>
            <a:ext cx="6961461" cy="49037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400">
              <a:spcAft>
                <a:spcPts val="600"/>
              </a:spcAft>
              <a:buFont typeface="Wingdings" panose="020B0604020202020204" pitchFamily="34" charset="0"/>
              <a:buChar char="Ø"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A8E41-999E-2188-185B-4FF9BCA6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763CD9-D698-4CA1-B27A-F3D4C2BCE197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  <p:graphicFrame>
        <p:nvGraphicFramePr>
          <p:cNvPr id="61" name="TextBox 4">
            <a:extLst>
              <a:ext uri="{FF2B5EF4-FFF2-40B4-BE49-F238E27FC236}">
                <a16:creationId xmlns:a16="http://schemas.microsoft.com/office/drawing/2014/main" id="{31429665-6916-75A1-0D41-9B775DBD8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32518"/>
              </p:ext>
            </p:extLst>
          </p:nvPr>
        </p:nvGraphicFramePr>
        <p:xfrm>
          <a:off x="5596907" y="582880"/>
          <a:ext cx="6043551" cy="559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180883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0C28D8-89EA-B367-5BB7-DDB9BBAA5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4D75E-9AEF-D6EA-4E94-AB1EE7FD752D}"/>
              </a:ext>
            </a:extLst>
          </p:cNvPr>
          <p:cNvSpPr txBox="1"/>
          <p:nvPr/>
        </p:nvSpPr>
        <p:spPr>
          <a:xfrm>
            <a:off x="517870" y="3019425"/>
            <a:ext cx="6144230" cy="33285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 u="sng" dirty="0"/>
              <a:t>Existing System:</a:t>
            </a:r>
            <a:r>
              <a:rPr lang="en-US" sz="2000" b="1" dirty="0"/>
              <a:t> Existing method using a prediction approach, and energy harvesting approach for railway wagon monitoring sensor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7665-5096-82B0-3A75-B9652038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763CD9-D698-4CA1-B27A-F3D4C2BCE197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250403-334E-7B37-71FF-F2FC56FDDB63}"/>
              </a:ext>
            </a:extLst>
          </p:cNvPr>
          <p:cNvSpPr txBox="1"/>
          <p:nvPr/>
        </p:nvSpPr>
        <p:spPr>
          <a:xfrm>
            <a:off x="7139049" y="3180608"/>
            <a:ext cx="4856018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444444"/>
                </a:solidFill>
                <a:latin typeface="Calibri"/>
                <a:cs typeface="Arial"/>
              </a:rPr>
              <a:t>Disadvantage:​</a:t>
            </a:r>
            <a:endParaRPr lang="en-US"/>
          </a:p>
          <a:p>
            <a:pPr marL="228600" lvl="1" indent="-228600">
              <a:spcAft>
                <a:spcPts val="600"/>
              </a:spcAft>
              <a:buFont typeface=""/>
              <a:buChar char="•"/>
            </a:pPr>
            <a:r>
              <a:rPr lang="en-US" sz="2400" dirty="0">
                <a:solidFill>
                  <a:srgbClr val="444444"/>
                </a:solidFill>
                <a:latin typeface="Calibri"/>
                <a:cs typeface="Arial"/>
              </a:rPr>
              <a:t>High cost​</a:t>
            </a:r>
            <a:endParaRPr lang="en-US" sz="2400">
              <a:solidFill>
                <a:srgbClr val="444444"/>
              </a:solidFill>
              <a:latin typeface="Calibri"/>
              <a:cs typeface="Arial"/>
            </a:endParaRPr>
          </a:p>
          <a:p>
            <a:pPr marL="228600" lvl="1" indent="-228600">
              <a:spcAft>
                <a:spcPts val="600"/>
              </a:spcAft>
              <a:buFont typeface=""/>
              <a:buChar char="•"/>
            </a:pPr>
            <a:r>
              <a:rPr lang="en-US" sz="2400" dirty="0">
                <a:solidFill>
                  <a:srgbClr val="444444"/>
                </a:solidFill>
                <a:latin typeface="Calibri"/>
                <a:cs typeface="Arial"/>
              </a:rPr>
              <a:t>Need more sensor​</a:t>
            </a:r>
            <a:endParaRPr lang="en-US" sz="2400">
              <a:solidFill>
                <a:srgbClr val="444444"/>
              </a:solidFill>
              <a:latin typeface="Calibri"/>
              <a:cs typeface="Arial"/>
            </a:endParaRPr>
          </a:p>
          <a:p>
            <a:pPr marL="228600" lvl="1" indent="-228600">
              <a:spcAft>
                <a:spcPts val="600"/>
              </a:spcAft>
              <a:buFont typeface=""/>
              <a:buChar char="•"/>
            </a:pPr>
            <a:r>
              <a:rPr lang="en-US" sz="2400" dirty="0">
                <a:solidFill>
                  <a:srgbClr val="444444"/>
                </a:solidFill>
                <a:latin typeface="Calibri"/>
                <a:cs typeface="Arial"/>
              </a:rPr>
              <a:t>Not proper  working</a:t>
            </a:r>
            <a:endParaRPr lang="en-US" sz="2400">
              <a:solidFill>
                <a:srgbClr val="444444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4849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4F2FD-98B9-754F-8832-F516552D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81D16-0224-D4B4-9BBE-6FACFD462A80}"/>
              </a:ext>
            </a:extLst>
          </p:cNvPr>
          <p:cNvSpPr txBox="1"/>
          <p:nvPr/>
        </p:nvSpPr>
        <p:spPr>
          <a:xfrm>
            <a:off x="449847" y="2109980"/>
            <a:ext cx="48979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Bierstadt"/>
              </a:rPr>
              <a:t>Applications</a:t>
            </a:r>
            <a:endParaRPr lang="en-US" sz="5400" b="1" dirty="0">
              <a:latin typeface="Bierstad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4095-25E7-EBD4-B994-AF1F8F528C12}"/>
              </a:ext>
            </a:extLst>
          </p:cNvPr>
          <p:cNvSpPr txBox="1"/>
          <p:nvPr/>
        </p:nvSpPr>
        <p:spPr>
          <a:xfrm>
            <a:off x="341250" y="3661107"/>
            <a:ext cx="61846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Bierstadt"/>
                <a:cs typeface="Times New Roman"/>
              </a:rPr>
              <a:t>Railway station control system</a:t>
            </a:r>
            <a:endParaRPr lang="en-US">
              <a:latin typeface="Bierstad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Bierstadt"/>
                <a:cs typeface="Times New Roman"/>
              </a:rPr>
              <a:t>Electric vehicle  </a:t>
            </a:r>
            <a:endParaRPr lang="en-US" sz="2800" dirty="0">
              <a:latin typeface="Bierstad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1941B-7717-7A8E-A191-B45BE7E4B636}"/>
              </a:ext>
            </a:extLst>
          </p:cNvPr>
          <p:cNvSpPr txBox="1"/>
          <p:nvPr/>
        </p:nvSpPr>
        <p:spPr>
          <a:xfrm>
            <a:off x="6841805" y="1521663"/>
            <a:ext cx="53445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COMPONENTS REQUIRED</a:t>
            </a:r>
            <a:endParaRPr lang="en-US" sz="3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CB0F5-A74D-47D0-A7BA-71B19F14BFAB}"/>
              </a:ext>
            </a:extLst>
          </p:cNvPr>
          <p:cNvSpPr txBox="1"/>
          <p:nvPr/>
        </p:nvSpPr>
        <p:spPr>
          <a:xfrm>
            <a:off x="6846347" y="2469309"/>
            <a:ext cx="5344284" cy="3031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PACK OF SUPER-CAPACITOR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BUCK-BOOST CONVERTER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BATTERIES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PHOTOVOLTAIC PANELS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WIND ENERGY SYSTEM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AC-DC CONVERTER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DC BUS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ENERGY MANAGEMENT SYSTEM</a:t>
            </a:r>
          </a:p>
          <a:p>
            <a:pPr marL="171450" indent="-171450">
              <a:buFont typeface="Wingdings"/>
              <a:buChar char="§"/>
            </a:pPr>
            <a:r>
              <a:rPr lang="en-US" dirty="0">
                <a:latin typeface="Segoe UI"/>
                <a:cs typeface="Segoe UI"/>
              </a:rPr>
              <a:t>ENERRY STOTAGE SYSTEM</a:t>
            </a:r>
          </a:p>
          <a:p>
            <a:endParaRPr lang="en-US" sz="1100" dirty="0">
              <a:latin typeface="Segoe UI"/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4210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5CD5E34-2B1D-9E92-6EDA-790C25EB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7679B-6CEF-1A8F-C78E-02314AC4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85" y="142519"/>
            <a:ext cx="9926611" cy="1086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Block Diagram:</a:t>
            </a: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dirty="0"/>
              <a:t>Fig.  Circuit diagram of the proposed Method </a:t>
            </a:r>
          </a:p>
          <a:p>
            <a:pPr algn="ctr">
              <a:lnSpc>
                <a:spcPct val="90000"/>
              </a:lnSpc>
            </a:pP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</a:pP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E4BD-BA5F-1AD9-674F-74380358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9948" y="1027875"/>
            <a:ext cx="5219990" cy="50096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2000" dirty="0"/>
              <a:t>The proposed design of railway station use PV and wind as energy sources and batteries for energy storage system (ESS). </a:t>
            </a:r>
          </a:p>
          <a:p>
            <a:pPr marL="285750" indent="-28575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2000" dirty="0"/>
              <a:t>All system connected for microgrid station. </a:t>
            </a:r>
          </a:p>
          <a:p>
            <a:pPr marL="285750" indent="-28575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2000" dirty="0"/>
              <a:t>The proposed system, is composed of two parts: </a:t>
            </a:r>
          </a:p>
          <a:p>
            <a:pPr marL="742950" lvl="1" indent="-285750" algn="just">
              <a:lnSpc>
                <a:spcPct val="100000"/>
              </a:lnSpc>
              <a:buAutoNum type="arabicPeriod"/>
            </a:pPr>
            <a:r>
              <a:rPr lang="en-US" sz="2000" i="1" dirty="0"/>
              <a:t>The first one concern the stations, </a:t>
            </a:r>
            <a:endParaRPr lang="en-US" sz="2000" i="0" dirty="0"/>
          </a:p>
          <a:p>
            <a:pPr marL="742950" lvl="1" indent="-285750" algn="just">
              <a:lnSpc>
                <a:spcPct val="100000"/>
              </a:lnSpc>
              <a:buAutoNum type="arabicPeriod"/>
            </a:pPr>
            <a:r>
              <a:rPr lang="en-US" sz="2000" dirty="0"/>
              <a:t>The second one is addressed to the control of trains. </a:t>
            </a:r>
            <a:endParaRPr lang="en-US" sz="2000"/>
          </a:p>
          <a:p>
            <a:pPr marL="285750" indent="-28575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2000" dirty="0"/>
              <a:t>The stations are composed PV and wind fields where the energy storage is insured by batteries. </a:t>
            </a:r>
          </a:p>
          <a:p>
            <a:pPr marL="285750" indent="-28575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2000" dirty="0"/>
              <a:t>The trains are composed by SCs and engine. SCs are used because of their high power.</a:t>
            </a:r>
            <a:endParaRPr lang="en-US" sz="2000" b="1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802F2DE-6F70-CD1A-AF7A-2A0DEF70B9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576" r="10576"/>
          <a:stretch/>
        </p:blipFill>
        <p:spPr>
          <a:xfrm>
            <a:off x="5695532" y="909320"/>
            <a:ext cx="5978598" cy="543661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25CF-67D6-1B57-B603-DD0222FD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05C9139-9C44-484A-9C8C-A9A029484308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6CE8F2-9C5E-29D5-F3D3-9FC348938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1" y="6300216"/>
            <a:ext cx="3884984" cy="45720"/>
          </a:xfrm>
          <a:custGeom>
            <a:avLst/>
            <a:gdLst>
              <a:gd name="connsiteX0" fmla="*/ 0 w 6019799"/>
              <a:gd name="connsiteY0" fmla="*/ 0 h 45720"/>
              <a:gd name="connsiteX1" fmla="*/ 5005652 w 6019799"/>
              <a:gd name="connsiteY1" fmla="*/ 0 h 45720"/>
              <a:gd name="connsiteX2" fmla="*/ 5021183 w 6019799"/>
              <a:gd name="connsiteY2" fmla="*/ 0 h 45720"/>
              <a:gd name="connsiteX3" fmla="*/ 6019799 w 6019799"/>
              <a:gd name="connsiteY3" fmla="*/ 0 h 45720"/>
              <a:gd name="connsiteX4" fmla="*/ 6019799 w 6019799"/>
              <a:gd name="connsiteY4" fmla="*/ 45720 h 45720"/>
              <a:gd name="connsiteX5" fmla="*/ 1123115 w 6019799"/>
              <a:gd name="connsiteY5" fmla="*/ 45720 h 45720"/>
              <a:gd name="connsiteX6" fmla="*/ 1123115 w 6019799"/>
              <a:gd name="connsiteY6" fmla="*/ 45719 h 45720"/>
              <a:gd name="connsiteX7" fmla="*/ 0 w 6019799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3108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C28D8-89EA-B367-5BB7-DDB9BBAA5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0BED0-4B0A-BB9A-9C97-42DD1DE16A4C}"/>
              </a:ext>
            </a:extLst>
          </p:cNvPr>
          <p:cNvSpPr txBox="1"/>
          <p:nvPr/>
        </p:nvSpPr>
        <p:spPr>
          <a:xfrm>
            <a:off x="537662" y="2826731"/>
            <a:ext cx="5021183" cy="12095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Advantages: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A1B4D-BA81-EC68-A6B7-F52D0571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763CD9-D698-4CA1-B27A-F3D4C2BCE197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00F3AA0B-00DD-99F2-5A5C-F67EA63A7FCA}"/>
              </a:ext>
            </a:extLst>
          </p:cNvPr>
          <p:cNvGraphicFramePr/>
          <p:nvPr/>
        </p:nvGraphicFramePr>
        <p:xfrm>
          <a:off x="6701752" y="1472241"/>
          <a:ext cx="4945183" cy="3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566127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E28320-14E3-9E91-01D7-6379DA631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47FCA-7510-FE63-C09E-F77C0CB70066}"/>
              </a:ext>
            </a:extLst>
          </p:cNvPr>
          <p:cNvSpPr txBox="1"/>
          <p:nvPr/>
        </p:nvSpPr>
        <p:spPr>
          <a:xfrm>
            <a:off x="521209" y="976159"/>
            <a:ext cx="3154680" cy="40699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Software &amp; Hardware Requirements: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89A5C-B624-FBD9-04F9-FF210D28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208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763CD9-D698-4CA1-B27A-F3D4C2BCE197}" type="datetime1">
              <a:rPr lang="en-US" smtClean="0"/>
              <a:pPr defTabSz="914400">
                <a:spcAft>
                  <a:spcPts val="600"/>
                </a:spcAft>
              </a:pPr>
              <a:t>3/26/2024</a:t>
            </a:fld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EC06-7ED9-EDE7-8F7D-04C759BCD5E7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57" name="TextBox 6">
            <a:extLst>
              <a:ext uri="{FF2B5EF4-FFF2-40B4-BE49-F238E27FC236}">
                <a16:creationId xmlns:a16="http://schemas.microsoft.com/office/drawing/2014/main" id="{4DF0F091-0590-15A9-9A65-C62A42929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56657"/>
              </p:ext>
            </p:extLst>
          </p:nvPr>
        </p:nvGraphicFramePr>
        <p:xfrm>
          <a:off x="4184228" y="981887"/>
          <a:ext cx="7486563" cy="524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81013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8</TotalTime>
  <Words>599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Block Diagram: Fig.  Circuit diagram of the proposed Method 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 chithambaraiah setty</cp:lastModifiedBy>
  <cp:revision>1118</cp:revision>
  <dcterms:created xsi:type="dcterms:W3CDTF">2024-03-15T08:58:53Z</dcterms:created>
  <dcterms:modified xsi:type="dcterms:W3CDTF">2024-03-27T02:46:33Z</dcterms:modified>
</cp:coreProperties>
</file>