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66" r:id="rId5"/>
    <p:sldId id="256" r:id="rId6"/>
    <p:sldId id="257" r:id="rId7"/>
    <p:sldId id="260" r:id="rId8"/>
    <p:sldId id="262" r:id="rId9"/>
    <p:sldId id="261" r:id="rId10"/>
    <p:sldId id="267" r:id="rId11"/>
    <p:sldId id="265"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9B4"/>
    <a:srgbClr val="F7971D"/>
    <a:srgbClr val="FFC0C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showGuides="1">
      <p:cViewPr varScale="1">
        <p:scale>
          <a:sx n="147" d="100"/>
          <a:sy n="147" d="100"/>
        </p:scale>
        <p:origin x="72" y="8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sadowski" userId="aecdaa74-cbda-4afe-b3ef-892f93aa84c5" providerId="ADAL" clId="{F53C9D46-E6EE-40D4-A891-3C6FA8AA608D}"/>
    <pc:docChg chg="delSld modSld sldOrd">
      <pc:chgData name="max.sadowski" userId="aecdaa74-cbda-4afe-b3ef-892f93aa84c5" providerId="ADAL" clId="{F53C9D46-E6EE-40D4-A891-3C6FA8AA608D}" dt="2025-10-22T22:04:35.975" v="6"/>
      <pc:docMkLst>
        <pc:docMk/>
      </pc:docMkLst>
      <pc:sldChg chg="ord">
        <pc:chgData name="max.sadowski" userId="aecdaa74-cbda-4afe-b3ef-892f93aa84c5" providerId="ADAL" clId="{F53C9D46-E6EE-40D4-A891-3C6FA8AA608D}" dt="2025-10-22T22:04:35.975" v="6"/>
        <pc:sldMkLst>
          <pc:docMk/>
          <pc:sldMk cId="666246619" sldId="256"/>
        </pc:sldMkLst>
      </pc:sldChg>
      <pc:sldChg chg="del">
        <pc:chgData name="max.sadowski" userId="aecdaa74-cbda-4afe-b3ef-892f93aa84c5" providerId="ADAL" clId="{F53C9D46-E6EE-40D4-A891-3C6FA8AA608D}" dt="2025-10-22T22:04:32.777" v="4" actId="2696"/>
        <pc:sldMkLst>
          <pc:docMk/>
          <pc:sldMk cId="340887958" sldId="259"/>
        </pc:sldMkLst>
      </pc:sldChg>
      <pc:sldChg chg="del">
        <pc:chgData name="max.sadowski" userId="aecdaa74-cbda-4afe-b3ef-892f93aa84c5" providerId="ADAL" clId="{F53C9D46-E6EE-40D4-A891-3C6FA8AA608D}" dt="2025-10-22T22:04:01.835" v="0" actId="2696"/>
        <pc:sldMkLst>
          <pc:docMk/>
          <pc:sldMk cId="2997888963" sldId="263"/>
        </pc:sldMkLst>
      </pc:sldChg>
      <pc:sldChg chg="del">
        <pc:chgData name="max.sadowski" userId="aecdaa74-cbda-4afe-b3ef-892f93aa84c5" providerId="ADAL" clId="{F53C9D46-E6EE-40D4-A891-3C6FA8AA608D}" dt="2025-10-22T22:04:06.072" v="1" actId="2696"/>
        <pc:sldMkLst>
          <pc:docMk/>
          <pc:sldMk cId="1522560462" sldId="264"/>
        </pc:sldMkLst>
      </pc:sldChg>
      <pc:sldChg chg="ord">
        <pc:chgData name="max.sadowski" userId="aecdaa74-cbda-4afe-b3ef-892f93aa84c5" providerId="ADAL" clId="{F53C9D46-E6EE-40D4-A891-3C6FA8AA608D}" dt="2025-10-22T22:04:11.232" v="3"/>
        <pc:sldMkLst>
          <pc:docMk/>
          <pc:sldMk cId="2884983925" sldId="267"/>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6:54.060"/>
    </inkml:context>
    <inkml:brush xml:id="br0">
      <inkml:brushProperty name="width" value="0.35" units="cm"/>
      <inkml:brushProperty name="height" value="0.35" units="cm"/>
      <inkml:brushProperty name="color" value="#FFC114"/>
    </inkml:brush>
  </inkml:definitions>
  <inkml:trace contextRef="#ctx0" brushRef="#br0">3812 2993 24575,'-1'-87'0,"3"-95"0,0 156 0,2-1 0,0 0 0,13-36 0,33-73 0,9-10 0,8-9 0,18-40 0,-76 172 0,0 0 0,7-36 0,-9 35 0,0 0 0,15-35 0,-13 39 0,-2 0 0,10-43 0,2-7 0,2-15 0,-4 15 0,-8 33 0,-2 0 0,-1-1 0,0-44 0,-5 65 0,0-15 0,2 1 0,8-41 0,-5 34 0,-1-1 0,-2 0 0,-5-74 0,0 31 0,-5-69 0,1-6 0,16-38 0,-8 180 0,0 2 0,-1-1 0,0 1 0,0-1 0,-2 1 0,1-1 0,-6-22 0,6 34 0,-1 0 0,-1 0 0,1 1 0,0-1 0,0 0 0,-1 1 0,1-1 0,-1 1 0,1-1 0,-1 1 0,0-1 0,1 1 0,-1 0 0,0 0 0,0 0 0,0 0 0,0 0 0,0 1 0,0-1 0,0 1 0,0-1 0,0 1 0,0 0 0,-3-1 0,-9 0 0,1 1 0,-25 2 0,19 0 0,-59-1 0,-98-11 0,-94 6 0,154 5 0,102-1 0,1 0 0,-1-1 0,1-1 0,0 0 0,-24-8 0,19 6 0,1 0 0,-1 2 0,0 0 0,0 1 0,-25 2 0,16-1 0,-39-3 0,-20-5 0,-139 6 0,114 4 0,-878-2 0,963-2 0,0 0 0,-30-8 0,29 5 0,-53-3 0,-12 2 0,-8-1 0,-1 6 0,-107 3 0,206-2 0,1 1 0,-1-1 0,0 0 0,1 1 0,-1-1 0,0 1 0,1-1 0,-1 1 0,0 0 0,1-1 0,-1 1 0,1 0 0,-1 0 0,1 0 0,0 1 0,-1-1 0,1 0 0,0 0 0,0 1 0,0-1 0,0 1 0,0-1 0,0 1 0,0-1 0,1 1 0,-1-1 0,0 1 0,1 0 0,-1-1 0,1 1 0,-1 2 0,0 6 0,1 1 0,-1-1 0,1 0 0,3 15 0,-2-3 0,1 13 0,0 4 0,-5 63 0,-8-48 0,7-40 0,0 1 0,-1 18 0,2-7 0,-2 0 0,0 0 0,-1-1 0,-11 27 0,-31 102 0,39-135 0,0 0 0,-13 22 0,10-22 0,-15 37 0,19-35 0,-5 15 0,-2 0 0,-26 46 0,15-34 0,3 1 0,2 1 0,-16 55 0,-48 165 0,41-154 0,4 39 0,24-92 0,10-39 0,0 0 0,1 1 0,-2 32 0,4-23 0,-12 57 0,2-22 0,-3-4 0,10-47 0,-5 35 0,6-18 0,-2 0 0,-16 49 0,16-59 0,-6 41 0,1-2 0,-46 149 0,19-78 0,0 0 0,0-11 0,-62 130 0,80-206 0,15-34 0,-1 3 0,0 0 0,1 0 0,0 1 0,-5 34 0,10-49 0,1 0 0,0 0 0,1 0 0,-1 0 0,0-1 0,1 1 0,0 0 0,-1 0 0,1-1 0,0 1 0,0 0 0,1-1 0,-1 1 0,1-1 0,-1 1 0,1-1 0,0 0 0,0 0 0,0 0 0,0 0 0,0 0 0,0 0 0,0 0 0,1-1 0,-1 1 0,1-1 0,-1 0 0,1 1 0,0-1 0,2 0 0,11 4 0,-1-1 0,0 0 0,1-2 0,19 2 0,-19-3 0,18 2 0,44-4 0,-44 0 0,46 4 0,35 22 0,-80-19 0,37 12 0,-44-10 0,1-1 0,44 4 0,-39-7 0,47 12 0,-52-9 0,1-1 0,46 2 0,27-10 0,-55 0 0,68 6 0,-59 8 0,-41-8 0,-1-1 0,22 3 0,256-4 0,-152-4 0,25 0 0,174 4 0,-166 12 0,-116-2 0,-43-8 0,1 0 0,30 1 0,7-3 0,68 4 0,-62-2 0,-42-4 0,1 1 0,-1 1 0,26 6 0,-10 0 0,-1-3 0,1 0 0,37-1 0,-6 0 0,-36-2 0,-8-1 0,0 1 0,0 1 0,28 8 0,31 12 0,-33-11 0,-1 2 0,75 35 0,-92-37 0,0-1 0,0-1 0,31 6 0,-28-8 0,-6-2 0,42 3 0,-44-7 0,0 1 0,32 10 0,-52-12 0,1 0 0,-1 0 0,0-1 0,1 1 0,-1 0 0,1-1 0,-1 0 0,1 0 0,-1 0 0,1 0 0,-1-1 0,5-1 0,-6 2 0,-1-1 0,1 0 0,0 0 0,-1 0 0,1 0 0,-1-1 0,1 1 0,-1 0 0,0-1 0,0 1 0,1 0 0,-1-1 0,0 0 0,0 1 0,0-1 0,-1 0 0,1 1 0,0-1 0,-1 0 0,1 0 0,-1 0 0,1 1 0,-1-1 0,0-3 0,2-26 0,-1 0 0,-2 0 0,-1 0 0,-2 0 0,-8-35 0,6 31 0,1-13 0,1-1 0,6-75 0,0 35 0,-2 64 0,-1-1 0,-1 1 0,-1-1 0,-7-26 0,5 30 0,2-1 0,0 1 0,0-32 0,7-69 0,-4 116 0,4-26 0,1 0 0,17-55 0,-3 10 0,2 12 0,-4 16 0,13-66 0,-24 92 0,16-40 0,-5 16 0,31-72 0,2-11 0,-36 77 0,3-15 0,-11 53 0,9-26 0,16-68 0,-20 2 0,-8 62 0,1-236 0,-6 158 0,4 105 0,0-1 0,8-33 0,-5 29 0,2-29 0,-4-224 0,-5 143 0,2-678-1365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35.250"/>
    </inkml:context>
    <inkml:brush xml:id="br0">
      <inkml:brushProperty name="width" value="0.35" units="cm"/>
      <inkml:brushProperty name="height" value="0.35" units="cm"/>
      <inkml:brushProperty name="color" value="#00A0D7"/>
    </inkml:brush>
  </inkml:definitions>
  <inkml:trace contextRef="#ctx0" brushRef="#br0">3 585 24575,'-1'-63'0,"0"20"0,5-62 0,0 87 0,1 0 0,1 0 0,0 1 0,1-1 0,1 2 0,10-18 0,-3 11 0,1 1 0,1 0 0,1 2 0,0 0 0,26-22 0,-36 35 0,18-20 0,-17 17 0,1 0 0,16-13 0,-24 22 0,0 0 0,1 0 0,-1 0 0,1 0 0,-1 0 0,0 0 0,1 1 0,0-1 0,-1 1 0,1 0 0,-1-1 0,1 1 0,-1 1 0,1-1 0,0 0 0,-1 0 0,1 1 0,3 1 0,7 2 0,0 1 0,17 9 0,-1-1 0,146 50 0,-86-43 0,1 1 0,-63-15 0,0-1 0,0-1 0,0-1 0,45-1 0,7 1 0,54 11 0,85 4 0,-112-19 0,185 8 0,53 0 0,-207-8 0,1352 1 0,-1472 1 0,-1 1 0,0 0 0,29 10 0,-3-2 0,-37-9 0,1 0 0,-1 1 0,0-1 0,0 1 0,0 1 0,10 4 0,-15-7 0,1 1 0,0 0 0,0-1 0,-1 1 0,1 0 0,0-1 0,-1 1 0,1 0 0,-1 0 0,1-1 0,-1 1 0,1 0 0,-1 0 0,0 0 0,1 0 0,-1 0 0,0-1 0,0 3 0,0-2 0,0 1 0,0-1 0,0 1 0,-1-1 0,1 0 0,-1 1 0,1-1 0,-1 0 0,1 0 0,-1 1 0,0-1 0,0 0 0,0 0 0,1 0 0,-1 0 0,-2 2 0,-11 9-1365</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27.850"/>
    </inkml:context>
    <inkml:brush xml:id="br0">
      <inkml:brushProperty name="width" value="0.2" units="cm"/>
      <inkml:brushProperty name="height" value="0.2" units="cm"/>
      <inkml:brushProperty name="color" value="#FFFFFF"/>
    </inkml:brush>
  </inkml:definitions>
  <inkml:trace contextRef="#ctx0" brushRef="#br0">211 2626 24575,'-3'-1'0,"0"1"0,0-1 0,1 0 0,-1 0 0,0 0 0,1 0 0,-1-1 0,1 1 0,-1-1 0,1 1 0,0-1 0,0 0 0,-1 0 0,1 0 0,1 0 0,-1 0 0,-2-3 0,-2-2 0,2 0 0,-1-1 0,1 1 0,-6-13 0,6 4 0,1-1 0,0 1 0,1-1 0,0 1 0,2-1 0,0 1 0,3-22 0,-1-12 0,-2-799 0,-2 819 0,-2 1 0,0-1 0,-2 1 0,-14-43 0,5 21 0,11 38 0,0 1 0,-1-1 0,0 1 0,-13-21 0,18 33 0,0 0 0,0 0 0,0 0 0,0-1 0,0 1 0,0 0 0,0 0 0,0 0 0,0-1 0,-1 1 0,1 0 0,0 0 0,0 0 0,0 0 0,0-1 0,0 1 0,0 0 0,-1 0 0,1 0 0,0 0 0,0 0 0,0 0 0,0-1 0,-1 1 0,1 0 0,0 0 0,0 0 0,0 0 0,0 0 0,-1 0 0,1 0 0,0 0 0,0 0 0,0 0 0,-1 0 0,1 0 0,0 0 0,0 0 0,0 0 0,-1 0 0,1 0 0,0 0 0,0 0 0,0 0 0,-1 0 0,1 1 0,0-1 0,-4 12 0,3 21 0,1-33 0,0 4 0,0 13 0,0 0 0,-1 0 0,0-1 0,-6 24 0,1-13 0,1 0 0,1 0 0,-1 31 0,7 85 0,-1-51 0,-1-64 0,0 0 0,2-1 0,1 1 0,1 0 0,12 40 0,-7-38 0,-1 0 0,6 48 0,-17-99 0,-22-258 0,24 29 0,2 128 0,1 83 0,2 0 0,16-69 0,-13 87 0,1 0 0,0 1 0,2 1 0,0-1 0,16-21 0,-11 17 0,42-80 0,21-32 0,-28 47 0,-40 69 0,0 1 0,1 0 0,1 0 0,0 1 0,2 1 0,0 0 0,17-15 0,11-6 0,-26 22 0,0 2 0,0 0 0,34-20 0,94-48 0,-113 64 0,0-2 0,-2-2 0,51-47 0,-21 5 0,-43 44 0,1 0 0,1 2 0,26-20 0,-37 32 0,0 2 0,1-1 0,0 1 0,0 0 0,0 0 0,1 1 0,-1 0 0,1 0 0,-1 1 0,1 1 0,0-1 0,0 1 0,12 1 0,-11 0 0,-1 1 0,0 1 0,1 0 0,-1 0 0,0 1 0,0 0 0,8 5 0,60 32 0,-67-34 0,322 159 0,-289-148 0,78 20 0,-20-8 0,-69-20 0,45 8 0,-49-12 0,1 1 0,31 11 0,-125-28 0,-78-28 0,72 21 0,37 12 0,0 0 0,-38 0 0,47 4 0,-66-14 0,66 11 0,0 1 0,-42-3 0,-492 8 0,539 1 0,1 0 0,-1 1 0,1 1 0,-1 0 0,-18 9 0,10-5 0,-35 7 0,1 1-1365</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41.361"/>
    </inkml:context>
    <inkml:brush xml:id="br0">
      <inkml:brushProperty name="width" value="0.2" units="cm"/>
      <inkml:brushProperty name="height" value="0.2" units="cm"/>
      <inkml:brushProperty name="color" value="#FFFFFF"/>
    </inkml:brush>
  </inkml:definitions>
  <inkml:trace contextRef="#ctx0" brushRef="#br0">857 1340 24532,'-856'-1339'0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31.504"/>
    </inkml:context>
    <inkml:brush xml:id="br0">
      <inkml:brushProperty name="width" value="0.2" units="cm"/>
      <inkml:brushProperty name="height" value="0.2" units="cm"/>
      <inkml:brushProperty name="color" value="#FFFFFF"/>
    </inkml:brush>
  </inkml:definitions>
  <inkml:trace contextRef="#ctx0" brushRef="#br0">0 1 24575,'122'124'0,"-84"-83"0,27 26 0,-43-46 0,-2 0 0,26 36 0,-24-28 0,29 27 0,-45-49 0,-1 0 0,0 0 0,0 0 0,-1 0 0,7 16 0,5 8 0,58 73 0,-16-25 0,-25-18 283,-27-48-518,1 0-1,0 0 1,1-1-1,0 0 1,1 0-1,11 11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32.284"/>
    </inkml:context>
    <inkml:brush xml:id="br0">
      <inkml:brushProperty name="width" value="0.2" units="cm"/>
      <inkml:brushProperty name="height" value="0.2" units="cm"/>
      <inkml:brushProperty name="color" value="#FFFFFF"/>
    </inkml:brush>
  </inkml:definitions>
  <inkml:trace contextRef="#ctx0" brushRef="#br0">1 41 24575,'121'2'0,"128"-4"0,-175-4 0,39-2 0,-95 7 81,-1 0-1,1-2 0,23-6 0,29-4-1766</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33.514"/>
    </inkml:context>
    <inkml:brush xml:id="br0">
      <inkml:brushProperty name="width" value="0.2" units="cm"/>
      <inkml:brushProperty name="height" value="0.2" units="cm"/>
      <inkml:brushProperty name="color" value="#FFFFFF"/>
    </inkml:brush>
  </inkml:definitions>
  <inkml:trace contextRef="#ctx0" brushRef="#br0">791 1 24575,'-252'11'0,"236"-10"0,-1 0 0,0 1 0,1 1 0,-1 0 0,-25 9 0,3 1 0,-45 9 0,34-10 0,-11 5 0,-58 13 0,117-29 0,-31 7 0,31-8 0,1 1 0,-1-1 0,0 1 0,1-1 0,-1 1 0,1 0 0,-1 0 0,1-1 0,-1 1 0,1 0 0,0 0 0,0 1 0,-1-1 0,1 0 0,0 0 0,-1 2 0,5-2 0,-1 0 0,1-1 0,0 1 0,-1-1 0,1 0 0,0 0 0,0 0 0,4 0 0,-7 0 0,19-2 0,0 0 0,36-10 0,-32 6 0,33-4 0,6 2-1365</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36.157"/>
    </inkml:context>
    <inkml:brush xml:id="br0">
      <inkml:brushProperty name="width" value="0.2" units="cm"/>
      <inkml:brushProperty name="height" value="0.2" units="cm"/>
      <inkml:brushProperty name="color" value="#FFFFFF"/>
    </inkml:brush>
  </inkml:definitions>
  <inkml:trace contextRef="#ctx0" brushRef="#br0">495 478 24575,'0'-9'0,"-1"0"0,0 1 0,0-1 0,-1 0 0,-5-13 0,7 20 0,-1-1 0,0 1 0,1 0 0,-1 0 0,0 0 0,0 0 0,-1 0 0,1 0 0,0 0 0,-1 0 0,1 0 0,-1 1 0,0-1 0,1 1 0,-1-1 0,0 1 0,0 0 0,0-1 0,0 1 0,0 0 0,0 0 0,0 0 0,0 1 0,-1-1 0,-3 0 0,6 1 0,-1 0 0,1 0 0,-1 0 0,1 0 0,-1 0 0,1 0 0,0 1 0,-1-1 0,1 0 0,-1 0 0,1 1 0,0-1 0,-1 0 0,1 0 0,0 1 0,-1-1 0,1 0 0,0 1 0,0-1 0,-1 0 0,1 1 0,0-1 0,0 1 0,0-1 0,-1 0 0,1 1 0,0-1 0,0 1 0,0-1 0,0 1 0,0-1 0,0 0 0,0 1 0,0-1 0,0 1 0,0-1 0,0 1 0,0-1 0,0 1 0,0-1 0,0 0 0,1 1 0,-1-1 0,0 1 0,0-1 0,0 0 0,1 1 0,10 22 0,-3-12 0,1 0 0,-1-1 0,2-1 0,0 1 0,0-2 0,0 1 0,16 8 0,-4-4 0,1-1 0,0-1 0,24 8 0,48 19 0,-2-15 0,-125-35 0,0-1 0,1-3 0,-41-25 0,-2-9 0,39 28 0,0-2 0,-58-53 0,68 55 0,18 16 0,1 0 0,-1 0 0,1 0 0,0 0 0,-6-11 0,3 6 0,0 0 0,-1 1 0,0-1 0,-1 2 0,0 0 0,-16-10 0,-9-9 0,14 11 0,-1 0 0,-1 1 0,0 1 0,-1 2 0,0 0 0,-1 1 0,-37-10 0,63 22 0,0 0 0,0 0 0,0 0 0,0 0 0,-1 0 0,1-1 0,0 1 0,0 0 0,0 0 0,0 0 0,0 0 0,0 0 0,0 0 0,0 0 0,0 0 0,0 0 0,0 0 0,0 0 0,-1 0 0,1 0 0,0 0 0,0 0 0,0 0 0,0 0 0,0 0 0,0 0 0,0 0 0,0 0 0,-1 0 0,1 0 0,0 0 0,0 0 0,0 0 0,0 0 0,0 0 0,0 0 0,0 0 0,0 0 0,0 0 0,-1 0 0,1 0 0,0 0 0,0 0 0,0 0 0,0 0 0,0 0 0,0 0 0,0 0 0,0 1 0,0-1 0,0 0 0,0 0 0,0 0 0,0 0 0,0 0 0,0 0 0,-1 0 0,1 0 0,0 0 0,0 1 0,0-1 0,0 0 0,0 0 0,0 0 0,7 7 0,13 7 0,14 3 0,11 4 0,60 40 0,172 124 0,-242-162 0,46 21 0,-61-33 0,-15-8 0,1 0 0,0-1 0,0 1 0,0-1 0,8 2 0,-14-4 0,0 0 0,1 0 0,-1 0 0,0 0 0,0 0 0,0 0 0,0 0 0,1 0 0,-1 1 0,0-1 0,0 0 0,0 0 0,0 0 0,1 0 0,-1 0 0,0-1 0,0 1 0,0 0 0,0 0 0,1 0 0,-1 0 0,0 0 0,0 0 0,0 0 0,0 0 0,0 0 0,1 0 0,-1 0 0,0 0 0,0-1 0,0 1 0,0 0 0,0 0 0,0 0 0,0 0 0,0 0 0,1-1 0,-1 1 0,0 0 0,0 0 0,0 0 0,0-1 0,-4-7 0,-11-7 0,14 15 0,-88-76 0,31 29 0,8 6 0,14 12 0,-37-38 0,65 59 0,-1 0 0,0 0 0,-1 1 0,0 1 0,0-1 0,-13-5 0,-70-25 0,-3-2 0,86 34 47,-5-3-518,-1 0 1,-26-7-1</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37.280"/>
    </inkml:context>
    <inkml:brush xml:id="br0">
      <inkml:brushProperty name="width" value="0.2" units="cm"/>
      <inkml:brushProperty name="height" value="0.2" units="cm"/>
      <inkml:brushProperty name="color" value="#FFFFFF"/>
    </inkml:brush>
  </inkml:definitions>
  <inkml:trace contextRef="#ctx0" brushRef="#br0">1551 882 24575,'-23'-11'0,"7"4"0,-90-47 0,25 15 0,-64-55 0,-113-64 0,40 21 0,27 18 0,147 90 0,-115-81 0,137 94 0,0 2 0,-1 0 0,-1 1 0,-27-10 0,27 13 0,-1 2 0,-31-6 0,34 9 0,-18-2-1365</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43.855"/>
    </inkml:context>
    <inkml:brush xml:id="br0">
      <inkml:brushProperty name="width" value="0.2" units="cm"/>
      <inkml:brushProperty name="height" value="0.2" units="cm"/>
      <inkml:brushProperty name="color" value="#FFFFFF"/>
    </inkml:brush>
  </inkml:definitions>
  <inkml:trace contextRef="#ctx0" brushRef="#br0">3967 332 24575,'-5'-1'0,"0"0"0,1 0 0,-1 0 0,1-1 0,-1 0 0,-7-4 0,-7-2 0,-26-9 0,25 9 0,0 1 0,0 0 0,-1 2 0,-27-4 0,-20-4 0,50 8 0,1 2 0,-32-3 0,47 6 0,-38-1 0,0-1 0,1-2 0,-51-12 0,-100-28 0,163 38 0,-39-3 0,41 6 0,-47-11 0,-33-8 0,23 7 0,21 4 0,-2 2 0,1 3 0,-99 3 0,147 2 0,0 0 0,0-1 0,-23-6 0,22 4 0,-1 0 0,-26-1 0,-19 3 0,-88-6 0,-59 5 0,22 3 0,98-12 0,-20 0 0,-386 9 0,256 5 0,-534-2-1365</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45.860"/>
    </inkml:context>
    <inkml:brush xml:id="br0">
      <inkml:brushProperty name="width" value="0.2" units="cm"/>
      <inkml:brushProperty name="height" value="0.2" units="cm"/>
      <inkml:brushProperty name="color" value="#FFFFFF"/>
    </inkml:brush>
  </inkml:definitions>
  <inkml:trace contextRef="#ctx0" brushRef="#br0">1 5 24575,'63'6'0,"-8"0"0,-9-4-341,0-1 0,0-3-1,90-15 1</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46.780"/>
    </inkml:context>
    <inkml:brush xml:id="br0">
      <inkml:brushProperty name="width" value="0.2" units="cm"/>
      <inkml:brushProperty name="height" value="0.2" units="cm"/>
      <inkml:brushProperty name="color" value="#FFFFFF"/>
    </inkml:brush>
  </inkml:definitions>
  <inkml:trace contextRef="#ctx0" brushRef="#br0">4246 89 24575,'-191'2'0,"-206"-4"0,200-10 0,157 10 0,-45-9 0,45 5 0,-50-2 0,64 8 0,-249-8 0,131 7 0,-12-2 0,90-9 0,47 8 0,1 0 0,-29-2 0,-65 1 0,-106-1 0,-1227 6 0,1301 6 0,-5 0 0,-49 4 0,53-6-48,101-5-1269</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36.136"/>
    </inkml:context>
    <inkml:brush xml:id="br0">
      <inkml:brushProperty name="width" value="0.35" units="cm"/>
      <inkml:brushProperty name="height" value="0.35" units="cm"/>
      <inkml:brushProperty name="color" value="#00A0D7"/>
    </inkml:brush>
  </inkml:definitions>
  <inkml:trace contextRef="#ctx0" brushRef="#br0">0 1 24575,'2'15'0,"0"1"0,1-1 0,1 0 0,0 0 0,1 0 0,1 0 0,7 14 0,3 7 0,3 19 0,-11-31 0,19 41 0,38 62 0,-60-115 0,0 0 0,0 0 0,-1 0 0,0 1 0,-2 0 0,3 17 0,-2 79 0,-3-105-195,0 0 0,0 0 0,0 0 0,1 0 0,0 0 0,1 6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49.178"/>
    </inkml:context>
    <inkml:brush xml:id="br0">
      <inkml:brushProperty name="width" value="0.2" units="cm"/>
      <inkml:brushProperty name="height" value="0.2" units="cm"/>
      <inkml:brushProperty name="color" value="#FFFFFF"/>
    </inkml:brush>
  </inkml:definitions>
  <inkml:trace contextRef="#ctx0" brushRef="#br0">4363 1 24575,'-49'-1'0,"-1"3"0,-69 12 0,63-7 0,1-2 0,-108-5 0,65-2 0,48 1 0,31-1 0,0 2 0,0 0 0,0 1 0,-25 4 0,-71 33 0,44-18 0,49-13 0,1 0 0,-1-2 0,-32 4 0,34-7 0,-34 9 0,-6 1 0,29-6 0,-45 13 0,53-12 0,-1-1 0,0-1 0,-45 4 0,46-7 0,0 1 0,1 2 0,-30 8 0,0 0 0,-2 1 0,-44 8 0,76-18 0,1 1 0,0 2 0,-33 13 0,27-9 0,-40 10 0,30-11 0,-58 25 0,-18 6 0,22-9 0,67-22 0,-1-1 0,1-1 0,-45 8 0,-25 2 0,-12 1 0,70-13 0,0 1 0,-52 18 0,-23 5 0,36-11 0,-90 36 0,35-10 0,-21 4 0,98-30 0,1 3 0,-77 42 0,-85 63 0,3 4 0,174-110 0,1 3 0,-39 32 0,30-23 325,32-25-888,0 1-1,-19 18 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6:01.662"/>
    </inkml:context>
    <inkml:brush xml:id="br0">
      <inkml:brushProperty name="width" value="0.05" units="cm"/>
      <inkml:brushProperty name="height" value="0.05" units="cm"/>
      <inkml:brushProperty name="color" value="#004F8B"/>
    </inkml:brush>
  </inkml:definitions>
  <inkml:trace contextRef="#ctx0" brushRef="#br0">1 0 24575,'0'0'-8191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6:14.415"/>
    </inkml:context>
    <inkml:brush xml:id="br0">
      <inkml:brushProperty name="width" value="0.1" units="cm"/>
      <inkml:brushProperty name="height" value="0.1" units="cm"/>
      <inkml:brushProperty name="color" value="#004F8B"/>
    </inkml:brush>
  </inkml:definitions>
  <inkml:trace contextRef="#ctx0" brushRef="#br0">1754 67 24575,'-17'1'0,"0"-2"0,0 0 0,0-1 0,0-1 0,-22-6 0,-2-2 0,-26-9 0,53 15 0,0 1 0,-1 0 0,0 2 0,1-1 0,-19 1 0,-78 3 0,41 1 0,-140 7 0,109-7 0,67-3 0,-41 4 0,53 1 0,-31 8 0,-5 2 0,35-8 0,-1 1 0,-34 15 0,41-15 0,0-1 0,0 0 0,0-1 0,0 0 0,-1-2 0,-22 2 0,-93 7 0,115-7 0,1 0 0,-1 1 0,1 1 0,0 1 0,-29 17 0,41-21 0,-1-1 0,1 0 0,1 1 0,-1 0 0,0 0 0,1 0 0,0 1 0,0-1 0,0 1 0,1 0 0,-6 10 0,4-2 0,-1 1 0,2 1 0,-5 19 0,4-13 0,-6 18 0,6-24 0,1 0 0,0 0 0,1 0 0,-1 20 0,4 335 0,1-168 0,0-143 0,0-11 0,-2-1 0,-7 54 0,-13 4 0,14-73 0,3 0 0,-2 34 0,3-23 0,0 18 0,3 1 0,2 0 0,17 95 0,-15-119-1365,-2-22-5461</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6:27.181"/>
    </inkml:context>
    <inkml:brush xml:id="br0">
      <inkml:brushProperty name="width" value="0.1" units="cm"/>
      <inkml:brushProperty name="height" value="0.1" units="cm"/>
      <inkml:brushProperty name="color" value="#004F8B"/>
    </inkml:brush>
  </inkml:definitions>
  <inkml:trace contextRef="#ctx0" brushRef="#br0">3551 2669 24575,'-1'-4'0,"-1"0"0,1 0 0,-1 1 0,0-1 0,0 0 0,0 0 0,-1 1 0,-3-5 0,3 3 0,-24-35 0,13 18 0,-30-37 0,17 27 0,1-2 0,2-1 0,2-1 0,-35-73 0,6 19 0,35 65 0,1-1 0,-18-43 0,-26-83 0,16 38 0,10 0 0,13 69 0,-3-6 0,11 20 0,-1 1 0,-1 0 0,-25-37 0,21 38 0,-4-10 0,-3 1 0,-49-59 0,50 74 0,-1 1 0,-1 1 0,-34-21 0,-13-11 0,56 42 0,-1-1 0,0 2 0,-1 0 0,0 2 0,-1 0 0,1 1 0,-22-5 0,-8-5 0,36 11 0,1 1 0,-1 1 0,0 1 0,0 0 0,0 0 0,-13 0 0,11 1 0,0 0 0,-25-7 0,24 5 0,-32-4 0,-85-5 0,79 1 0,38 8 0,1 1 0,-1 0 0,-16-1 0,6 2 0,0 0 0,1-2 0,-1-2 0,-43-14 0,26 6 0,-85-16 0,85 20 0,0-1 0,-51-20 0,7 1 0,-98-40 0,84 29 0,73 28 0,0-1 0,1-2 0,0 0 0,-39-34 0,-5-2 0,14 20 0,43 25 0,0-1 0,0 0 0,-23-19 0,20 11 0,0 2 0,-2 0 0,1 1 0,-2 0 0,-38-17 0,38 20 0,1-1 0,1 0 0,0-1 0,-24-22 0,-33-21 0,-44-8 319,30 17-2003,73 37-5142</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6:30.908"/>
    </inkml:context>
    <inkml:brush xml:id="br0">
      <inkml:brushProperty name="width" value="0.1" units="cm"/>
      <inkml:brushProperty name="height" value="0.1" units="cm"/>
      <inkml:brushProperty name="color" value="#004F8B"/>
    </inkml:brush>
  </inkml:definitions>
  <inkml:trace contextRef="#ctx0" brushRef="#br0">1565 1141 24575,'-2'-1'0,"0"1"0,1 0 0,-1-1 0,0 0 0,1 1 0,-1-1 0,1 0 0,-1 0 0,1 0 0,-1 1 0,1-2 0,0 1 0,-1 0 0,1 0 0,-2-3 0,-19-24 0,16 19 0,-22-26 0,13 17 0,1-1 0,-23-39 0,4 2 0,21 38 0,-16-34 0,15 26 0,-1 2 0,-1 0 0,-1 0 0,-27-28 0,10 16 0,-3 2 0,-1 1 0,-1 2 0,-1 1 0,-70-38 0,83 54 0,0 1 0,0 2 0,-1 0 0,-39-9 0,47 14 0,1-2 0,0 0 0,0-1 0,1 0 0,0-2 0,-17-14 0,13 11 0,0 0 0,-44-22 0,-25-9 0,28 13 0,-66-21 0,122 50 0,-23-9 156,-34-21-1,44 22-490,0 0 0,0 2-1,-1 1 1,-39-12 0,42 17-6491</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6:35.615"/>
    </inkml:context>
    <inkml:brush xml:id="br0">
      <inkml:brushProperty name="width" value="0.1" units="cm"/>
      <inkml:brushProperty name="height" value="0.1" units="cm"/>
      <inkml:brushProperty name="color" value="#004F8B"/>
    </inkml:brush>
  </inkml:definitions>
  <inkml:trace contextRef="#ctx0" brushRef="#br0">0 0 24575,'12'8'0,"0"0"0,0 0 0,-1 1 0,-1 1 0,19 20 0,3 3 0,127 121 0,-137-137 0,-18-14 0,0 0 0,0 0 0,0 0 0,0 0 0,0 1 0,5 6 0,83 140 0,-75-128 0,0 0 0,29 26 0,-23-25 0,25 32 0,-19-17 0,-8-12 0,-2 0 0,0 2 0,21 43 0,-35-60 0,0-1 0,1 0 0,0 0 0,1 0 0,12 12 0,-16-18 0,0 0 0,1-1 0,0 1 0,0-1 0,0 0 0,0-1 0,1 1 0,-1-1 0,1 1 0,-1-1 0,1-1 0,0 1 0,0-1 0,9 2 0,27-2 0,79-8 0,5-1 0,-12 2 0,2-1 0,-51 9 0,-19-1 0,56-4 0,-91 1 0,0-1 0,0 1 0,0-2 0,14-6 0,7-2 0,26-9-1365,-40 16-5461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6:38.356"/>
    </inkml:context>
    <inkml:brush xml:id="br0">
      <inkml:brushProperty name="width" value="0.1" units="cm"/>
      <inkml:brushProperty name="height" value="0.1" units="cm"/>
      <inkml:brushProperty name="color" value="#004F8B"/>
    </inkml:brush>
  </inkml:definitions>
  <inkml:trace contextRef="#ctx0" brushRef="#br0">1530 969 24575,'0'-2'0,"-1"1"0,1-1 0,0 1 0,-1 0 0,1-1 0,-1 1 0,0 0 0,1-1 0,-1 1 0,0 0 0,0 0 0,0 0 0,0 0 0,0 0 0,0 0 0,0 0 0,0 0 0,-2-1 0,-26-16 0,22 15 0,-13-9 0,-173-93 0,63 26 0,13 6 0,12 9 0,0-1 0,57 38 0,-75-55 0,54 35 0,-91-49 0,58 35 0,-119-93 0,202 140 150,4 2-655,-1 0 0,-19-9 0</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6:39.462"/>
    </inkml:context>
    <inkml:brush xml:id="br0">
      <inkml:brushProperty name="width" value="0.1" units="cm"/>
      <inkml:brushProperty name="height" value="0.1" units="cm"/>
      <inkml:brushProperty name="color" value="#004F8B"/>
    </inkml:brush>
  </inkml:definitions>
  <inkml:trace contextRef="#ctx0" brushRef="#br0">510 297 24575,'-16'-16'0,"-1"1"0,-22-14 0,-10-9 0,16 12 0,-1 1 0,-2 2 0,0 1 0,-1 2 0,-64-24 0,6 12-1365,78 25-5461</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6:45.663"/>
    </inkml:context>
    <inkml:brush xml:id="br0">
      <inkml:brushProperty name="width" value="0.1" units="cm"/>
      <inkml:brushProperty name="height" value="0.1" units="cm"/>
      <inkml:brushProperty name="color" value="#004F8B"/>
    </inkml:brush>
  </inkml:definitions>
  <inkml:trace contextRef="#ctx0" brushRef="#br0">0 1360 24575,'16'-1'0,"0"-1"0,0 0 0,29-9 0,-2 0 0,-38 10 0,18-3 0,0-1 0,0-1 0,-1-1 0,36-17 0,75-34 0,-87 38 0,-26 12 0,0 0 0,-1-1 0,0-2 0,32-22 0,56-46 0,-66 51 0,-1-1 0,35-36 0,-53 46 0,0 2 0,45-29 0,13-8 0,-61 38 0,1 1 0,1 1 0,37-20 0,90-17 0,-127 44 0,-1 0 0,1 2 0,0 0 0,43-4 0,88 6 0,-145 3 0,7-1 0,0-1 0,0 0 0,23-6 0,-22 4 0,1 1 0,26-3 0,79 5 0,71-5 0,-169 4 0,10-1 0,56-13 0,-50 8 0,0 2 0,0 1 0,1 2 0,50 3 0,-77-1 0,0 0 0,1-1 0,25-7 0,15-3 0,137-22 0,-48-11 0,-20 6 0,-8 4 0,-66 19 0,3-1 0,1-1 0,-2-3 0,67-38 0,-100 50 0,0 0 0,26-9 0,-23 10 0,31-16 0,-19 7 0,59-20 0,-8 3 0,-60 25 0,46-12 0,-11 4 0,-32 7 0,1 1 0,0 1 0,0 1 0,1 2 0,0 1 0,30-1 0,112 16-1365,-155-9-5461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6:47.911"/>
    </inkml:context>
    <inkml:brush xml:id="br0">
      <inkml:brushProperty name="width" value="0.1" units="cm"/>
      <inkml:brushProperty name="height" value="0.1" units="cm"/>
      <inkml:brushProperty name="color" value="#004F8B"/>
    </inkml:brush>
  </inkml:definitions>
  <inkml:trace contextRef="#ctx0" brushRef="#br0">3842 14 24575,'-1045'0'0,"872"-14"0,-702 15 0,780 6 0,-1-1 0,-1446-6-1365,1527 0-5461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43.232"/>
    </inkml:context>
    <inkml:brush xml:id="br0">
      <inkml:brushProperty name="width" value="0.35" units="cm"/>
      <inkml:brushProperty name="height" value="0.35" units="cm"/>
      <inkml:brushProperty name="color" value="#00A0D7"/>
    </inkml:brush>
  </inkml:definitions>
  <inkml:trace contextRef="#ctx0" brushRef="#br0">41 4719 24575,'-2'-23'0,"-6"-35"0,6 43 0,-11-40 0,9 38 0,0 1 0,1-1 0,-1-19 0,3-24 0,3 0 0,11-71 0,-1 77 0,-8 38 0,0 0 0,2-34 0,7-112 0,-11 129 0,2 1 0,10-43 0,-8 43 0,0 0 0,1-47 0,-7 56 0,1 0 0,1 0 0,10-43 0,-6 33 0,-2 0 0,-1 0 0,-2-1 0,-3-47 0,0 5 0,2-562 0,7 542 0,0-2 0,-8 53 0,-1 24 0,2 0 0,1 1 0,0-1 0,1 0 0,6-23 0,1 3 0,-1-1 0,3-82 0,-11 118 0,0-106 0,-2 70 0,6-55 0,8 37 0,-8 45 0,-1-1 0,3-29 0,-6-78 0,-1 62 0,9-83 0,-1 69 0,-7-116 0,-1 85 0,-7-63 0,2 70 0,0 22 0,2 35 0,2-1 0,6-73 0,8 50 0,21-70 0,-28 115 0,3-11 164,-7 22-334,1 0 0,0 0 1,1 1-1,0-1 0,1 1 0,0 0 0,0 0 0,9-13 0</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6:51.117"/>
    </inkml:context>
    <inkml:brush xml:id="br0">
      <inkml:brushProperty name="width" value="0.1" units="cm"/>
      <inkml:brushProperty name="height" value="0.1" units="cm"/>
      <inkml:brushProperty name="color" value="#004F8B"/>
    </inkml:brush>
  </inkml:definitions>
  <inkml:trace contextRef="#ctx0" brushRef="#br0">0 0 24264,'3988'254'0</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03.871"/>
    </inkml:context>
    <inkml:brush xml:id="br0">
      <inkml:brushProperty name="width" value="0.35" units="cm"/>
      <inkml:brushProperty name="height" value="0.35" units="cm"/>
      <inkml:brushProperty name="color" value="#004F8B"/>
    </inkml:brush>
  </inkml:definitions>
  <inkml:trace contextRef="#ctx0" brushRef="#br0">0 1 24575,'59'136'0,"-50"-115"0,10 30 0,-14-34 0,1 0 0,1-1 0,14 25 0,-12-24 0,-1 1 0,0 0 0,-1 1 0,8 34 0,1 3 0,17 31 0,-21-59 0,-1 0 0,14 58 0,-7-1 0,35 97 0,-2 21 0,-50-196 0,37 126 0,-34-119 0,1 0 0,1 0 0,14 25 0,5 11 0,-16-32 0,1 1 0,0-1 0,2-1 0,0 0 0,26 28 0,-8-14 0,60 47 0,-58-55 0,0-2 0,1-1 0,1-2 0,65 26 0,22 9 0,-83-34 0,78 34 0,-101-47 0,1-1 0,0-1 0,0 0 0,0-1 0,30 1 0,-30-3 0,-1 1 0,1 1 0,-1 0 0,22 7 0,-17-4 0,32 6 0,101 2 0,-95-3 0,-42-7 0,0 0 0,27 1 0,124-5 0,28 0 0,-124 6 0,48 1 0,-94-7 0,0 0 0,-1 2 0,0 1 0,31 7 0,-23-4 0,1-1 0,34 1 0,-28-3 0,-20-1 0,11 0 0,55 12 0,-52-7 0,64 3 0,-56-6 0,49 10 0,11 1 0,-73-13 0,1 2 0,-1 1 0,1 1 0,-2 1 0,1 2 0,31 14 0,-44-18 0,0-1 0,0 0 0,0-1 0,1 0 0,0-1 0,-1-1 0,22-2 0,-18 1 0,0 1 0,0 0 0,0 1 0,26 7 0,-5 2 0,1-3 0,-1-1 0,63 3 0,127-9 0,-110-3 0,757 2 0,-834-2 0,57-10 0,-54 5 0,-23 3 0,0-1 0,25-10 0,11-2 0,-24 7 0,-13 4 0,35-5 0,248-2 0,-281 14 0,-7-1 0,31-2 0,-43 1 0,1 0 0,0-1 0,-1 1 0,1-1 0,-1 0 0,1-1 0,-1 1 0,0-1 0,6-4 0,40-36 322,-37 30-884,1 0-1,25-16 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07.886"/>
    </inkml:context>
    <inkml:brush xml:id="br0">
      <inkml:brushProperty name="width" value="0.35" units="cm"/>
      <inkml:brushProperty name="height" value="0.35" units="cm"/>
      <inkml:brushProperty name="color" value="#004F8B"/>
    </inkml:brush>
  </inkml:definitions>
  <inkml:trace contextRef="#ctx0" brushRef="#br0">1108 0 24575,'0'2'0,"-1"1"0,0-1 0,1 0 0,-1 1 0,0-1 0,0 0 0,0 0 0,-3 4 0,-6 14 0,7-8 0,-1 1 0,0-1 0,-1 0 0,-1 0 0,1 0 0,-2-1 0,0 0 0,0 0 0,-18 19 0,12-15 0,-20 35 0,24-36 0,0 0 0,0-1 0,-2 0 0,-11 12 0,8-11 0,1 2 0,1-1 0,-20 34 0,-1 2 0,2-5 0,-26 55 0,20-35 0,2 3 0,24-44 0,-2 0 0,-25 35 0,-153 208 0,151-206 0,-6 8 0,-88 82 0,116-130 0,-26 38 0,-9 12 0,47-65-97,0 0-1,0 0 1,1 1-1,0 0 1,1 0-1,0 0 1,0 1-1,1 0 1,0-1-1,0 1 1,1 0-1,0 1 0,-1 16 1</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10.336"/>
    </inkml:context>
    <inkml:brush xml:id="br0">
      <inkml:brushProperty name="width" value="0.35" units="cm"/>
      <inkml:brushProperty name="height" value="0.35" units="cm"/>
      <inkml:brushProperty name="color" value="#004F8B"/>
    </inkml:brush>
  </inkml:definitions>
  <inkml:trace contextRef="#ctx0" brushRef="#br0">0 0 24575,'9'10'0,"-1"0"0,0 1 0,-1 0 0,9 19 0,-7-15 0,17 26 0,3-7 0,39 36 0,-35-38 0,30 39 0,42 51 0,-45-53 0,-12-15 0,2-1 0,3-3 0,78 58 0,-49-57 0,-12-9 0,-53-31 0,24 18 0,91 45 0,-26-17 0,-41-21 0,-22-14 0,81 26 0,-44-17 0,-45-16 0,46 11 0,-69-22 0,-1 0 0,22 12 0,-24-12 0,-1 0 0,0 0 0,1-1 0,0 0 0,0 0 0,15 2 0,30-4-1365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11.051"/>
    </inkml:context>
    <inkml:brush xml:id="br0">
      <inkml:brushProperty name="width" value="0.35" units="cm"/>
      <inkml:brushProperty name="height" value="0.35" units="cm"/>
      <inkml:brushProperty name="color" value="#004F8B"/>
    </inkml:brush>
  </inkml:definitions>
  <inkml:trace contextRef="#ctx0" brushRef="#br0">0 0 24575,'1'8'0,"0"0"0,0 0 0,1-1 0,0 1 0,0 0 0,1-1 0,0 1 0,0-1 0,1 0 0,0 0 0,0 0 0,1-1 0,6 8 0,10 10 0,46 41 0,-51-50 0,20 15 0,76 47 0,-45-33 0,-20-14 0,62 30 0,55 30 0,-94-53 0,-45-22 0,2-1 0,42 15 0,128 47 0,-14-7 0,-96-36 0,-45-16 0,-16-6 0,2-1 0,44 11 0,-50-16 0,-1 1 0,39 18 0,20 5 0,56 14 0,171 61 0,-98-29 0,15 4 0,-211-75-195,0 0 0,1-1 0,-1-1 0,0 0 0,1 0 0,20-2 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12.426"/>
    </inkml:context>
    <inkml:brush xml:id="br0">
      <inkml:brushProperty name="width" value="0.35" units="cm"/>
      <inkml:brushProperty name="height" value="0.35" units="cm"/>
      <inkml:brushProperty name="color" value="#004F8B"/>
    </inkml:brush>
  </inkml:definitions>
  <inkml:trace contextRef="#ctx0" brushRef="#br0">1 0 24575,'8'1'0,"1"0"0,0 1 0,-1 0 0,1 0 0,-1 0 0,13 7 0,-10-5 0,0 0 0,0 0 0,13 1 0,100 22 0,-112-24 0,30 6 0,68 4 0,-84-10 0,72 14 0,-71-10 0,1-2 0,41 3 0,-30-8 0,-1 3 0,51 9 0,-43-6 0,-1-1 0,0-3 0,66-4 0,-23 0 0,529 2 0,-439-13 0,-65-12 0,-6 16 0,133 5 0,-149 5 0,-48 1 0,52 9 0,34 2 0,-110-12 0,0 2 0,0 0 0,25 8 0,26 4 0,-8-9 0,-40-5 0,38 7 0,-4 0 0,0-2 0,0-2 0,84-6 0,-39 1 0,51 1-1365</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13.995"/>
    </inkml:context>
    <inkml:brush xml:id="br0">
      <inkml:brushProperty name="width" value="0.35" units="cm"/>
      <inkml:brushProperty name="height" value="0.35" units="cm"/>
      <inkml:brushProperty name="color" value="#004F8B"/>
    </inkml:brush>
  </inkml:definitions>
  <inkml:trace contextRef="#ctx0" brushRef="#br0">1147 0 24575,'-1'9'0,"0"0"0,-1-1 0,0 1 0,-1 0 0,-5 11 0,0 3 0,-7 48 0,12-53 0,-1 0 0,-10 31 0,-14 30 0,12-33 0,-30 60 0,40-93 0,1 1 0,0 0 0,1 0 0,-3 17 0,-11 33 0,-8-7 0,18-42 0,0 1 0,-9 32 0,11-32 0,-1 0 0,0 1 0,-1-2 0,-1 1 0,-16 21 0,10-15 0,-15 30 0,2 7 0,1-2 0,-58 94 0,45-85 0,30-47 0,-1-1 0,-1 1 0,-27 30 0,-106 113 0,88-96 0,56-65 0,-127 150 0,110-131 0,-1-1 0,-1 0 0,-1-2 0,-30 21 0,-3 2 0,35-26-1365</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15.395"/>
    </inkml:context>
    <inkml:brush xml:id="br0">
      <inkml:brushProperty name="width" value="0.35" units="cm"/>
      <inkml:brushProperty name="height" value="0.35" units="cm"/>
      <inkml:brushProperty name="color" value="#004F8B"/>
    </inkml:brush>
  </inkml:definitions>
  <inkml:trace contextRef="#ctx0" brushRef="#br0">4607 43 24575,'-8'-3'0,"1"1"0,-1 0 0,1 0 0,-1 0 0,0 1 0,-13-1 0,-50 3 0,33 0 0,-1344-1 0,1169 13 0,12 0 0,58 0 0,8-1 0,-532-11 0,321-2 0,191 2 0,-162-3 0,282-1 0,-55-13 0,20 3 0,12 5 0,-106-3 0,143 10 0,0-1 0,-36-7 0,34 4 0,0 1 0,-30-1 0,-36 6 0,-49-1 0,108-5-1365</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16.014"/>
    </inkml:context>
    <inkml:brush xml:id="br0">
      <inkml:brushProperty name="width" value="0.35" units="cm"/>
      <inkml:brushProperty name="height" value="0.35" units="cm"/>
      <inkml:brushProperty name="color" value="#004F8B"/>
    </inkml:brush>
  </inkml:definitions>
  <inkml:trace contextRef="#ctx0" brushRef="#br0">1 1 24575,'23'20'0,"1"-1"0,2-1 0,-1-1 0,46 22 0,-5-2 0,-43-24 0,0-2 0,1 0 0,33 10 0,40 17 0,-68-24 0,2-2 0,36 9 0,-33-11 0,44 19 0,-42-15 0,41 11 0,173 36 0,32 8 0,-224-59 0,-33-7 0,0 2 0,28 8 0,-19-3 0,55 8 0,-4-1 0,-44-9 0,1-2 0,47 1 0,-62-5 0,-1-1 0,1 1 0,45 10 0,-53-8-1365</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16.762"/>
    </inkml:context>
    <inkml:brush xml:id="br0">
      <inkml:brushProperty name="width" value="0.35" units="cm"/>
      <inkml:brushProperty name="height" value="0.35" units="cm"/>
      <inkml:brushProperty name="color" value="#004F8B"/>
    </inkml:brush>
  </inkml:definitions>
  <inkml:trace contextRef="#ctx0" brushRef="#br0">0 1 24575,'10'1'0,"-1"0"0,1 1 0,-1 0 0,0 1 0,0 0 0,0 0 0,11 6 0,30 10 0,198 47 0,-207-56 0,62 16 0,-75-18 0,49 6 0,2 0 0,-37-6 0,1-2 0,71 0 0,-84-5 0,11 0 0,15 1 0,80 11 0,-69-5 0,0-3 0,107-5 0,-61-2 0,88 2-1365</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44.969"/>
    </inkml:context>
    <inkml:brush xml:id="br0">
      <inkml:brushProperty name="width" value="0.35" units="cm"/>
      <inkml:brushProperty name="height" value="0.35" units="cm"/>
      <inkml:brushProperty name="color" value="#00A0D7"/>
    </inkml:brush>
  </inkml:definitions>
  <inkml:trace contextRef="#ctx0" brushRef="#br0">1410 233 24575,'-1'-2'0,"-1"0"0,0 0 0,0 0 0,0 0 0,0 0 0,0 0 0,0 0 0,0 1 0,-1-1 0,1 1 0,0 0 0,-1 0 0,-3-2 0,-36-8 0,23 8 0,1-1 0,0 0 0,-35-13 0,39 12 0,1 1 0,-24-4 0,21 5 0,-27-9 0,-108-31 0,130 38 0,-27-12 0,39 13 0,0 1 0,-1-1 0,1 2 0,-1-1 0,-13-1 0,-16 1 0,0-2 0,-58-15 0,68 14 0,0 2 0,1 1 0,-1 2 0,-56 3 0,14 0 0,9-2 0,-184-8 0,187 3-1365</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17.700"/>
    </inkml:context>
    <inkml:brush xml:id="br0">
      <inkml:brushProperty name="width" value="0.35" units="cm"/>
      <inkml:brushProperty name="height" value="0.35" units="cm"/>
      <inkml:brushProperty name="color" value="#004F8B"/>
    </inkml:brush>
  </inkml:definitions>
  <inkml:trace contextRef="#ctx0" brushRef="#br0">1928 65 24575,'-20'-1'0,"0"-1"0,0-1 0,-35-10 0,32 7 0,-1 1 0,-25-2 0,-50-6 0,60 7 0,-58-2 0,-1081 9 0,1153 0 0,0 2 0,0 0 0,-35 11 0,5-2 0,32-9-361,0-1 0,-41-1-1,60-1 81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18.475"/>
    </inkml:context>
    <inkml:brush xml:id="br0">
      <inkml:brushProperty name="width" value="0.35" units="cm"/>
      <inkml:brushProperty name="height" value="0.35" units="cm"/>
      <inkml:brushProperty name="color" value="#004F8B"/>
    </inkml:brush>
  </inkml:definitions>
  <inkml:trace contextRef="#ctx0" brushRef="#br0">1904 269 24575,'-13'-1'0,"0"-1"0,0 0 0,0-1 0,-20-7 0,-12-2 0,14 3 0,-34-13 0,-27-8 0,-33-5 0,110 30 0,-33-10 0,-73-20 0,65 19 0,41 11 0,0 1 0,0 0 0,-28-3 0,-14 2 0,-73-18 0,75 13 0,-105-4 0,-58 14 0,91 2 0,-258-2-1365</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20.093"/>
    </inkml:context>
    <inkml:brush xml:id="br0">
      <inkml:brushProperty name="width" value="0.35" units="cm"/>
      <inkml:brushProperty name="height" value="0.35" units="cm"/>
      <inkml:brushProperty name="color" value="#004F8B"/>
    </inkml:brush>
  </inkml:definitions>
  <inkml:trace contextRef="#ctx0" brushRef="#br0">0 1737 24575,'4'-1'0,"1"0"0,-1 0 0,0 0 0,0-1 0,0 0 0,0 0 0,0 0 0,4-3 0,10-5 0,39-24 0,-45 26 0,0 1 0,0 0 0,1 0 0,17-5 0,-17 7 0,-1 0 0,1-1 0,-1 0 0,-1-1 0,15-10 0,51-47 0,-51 41 0,27-26 0,-2-3 0,45-58 0,-3 1 0,-73 87 0,1 1 0,29-24 0,-29 27 0,0 0 0,34-41 0,27-37 0,-52 64 0,50-71 0,-73 91 0,0-2 0,0 1 0,-1-1 0,-1 0 0,0 0 0,-1-1 0,4-27 0,2-7 0,-6 32 0,0 0 0,2-36 0,-5 13 0,-1-1 0,-9-55 0,6 78 0,-1 0 0,-1 0 0,-1 0 0,0 1 0,-1 0 0,-1 0 0,-15-25 0,13 28 0,1-1 0,0 0 0,1-1 0,1 0 0,-7-22 0,2 0-1365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7:21.742"/>
    </inkml:context>
    <inkml:brush xml:id="br0">
      <inkml:brushProperty name="width" value="0.35" units="cm"/>
      <inkml:brushProperty name="height" value="0.35" units="cm"/>
      <inkml:brushProperty name="color" value="#004F8B"/>
    </inkml:brush>
  </inkml:definitions>
  <inkml:trace contextRef="#ctx0" brushRef="#br0">1343 1 24575,'-26'182'0,"9"-117"0,12-50 0,0 0 0,1 1 0,-3 25 0,3-9 0,-2 0 0,-18 56 0,15-65 0,-19 38 0,13-29 0,-8 14 0,10-23 0,-14 41 0,-7 12 0,-1 3 0,22-40 0,-2 0 0,-1-1 0,-3-1 0,-34 55 0,27-53 0,15-23 0,0 1 0,0-2 0,-17 18 0,-18 15 0,-27 26 0,56-58 0,1 1 0,-25 33 0,28-32 0,-1-1 0,-1-1 0,-25 23 0,2-7 0,1 3 0,-44 52 0,-54 86 0,126-164 0,1 0 0,-1 0 0,0-1 0,-1 0 0,1-1 0,-2 0 0,1-1 0,-20 10 0,11-6 0,-29 20 0,21-8 162,21-16-301,-1-1 0,1 0 0,-1 0 1,0 0-1,-1 0 0,1-1 0,-1-1 0,0 1 1,1-1-1,-15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48.702"/>
    </inkml:context>
    <inkml:brush xml:id="br0">
      <inkml:brushProperty name="width" value="0.35" units="cm"/>
      <inkml:brushProperty name="height" value="0.35" units="cm"/>
      <inkml:brushProperty name="color" value="#00A0D7"/>
    </inkml:brush>
  </inkml:definitions>
  <inkml:trace contextRef="#ctx0" brushRef="#br0">2247 2897 24575,'1383'0'0,"-1383"0"0,0 0 0,0 0 0,0 0 0,0 0 0,-1 0 0,1 0 0,0 0 0,0 0 0,0 0 0,0-1 0,0 1 0,0 0 0,0 0 0,0 0 0,0 0 0,0 0 0,0 0 0,0 0 0,0 0 0,0 0 0,0 0 0,0 0 0,0 0 0,0 0 0,0 0 0,0-1 0,0 1 0,0 0 0,0 0 0,0 0 0,0 0 0,0 0 0,0 0 0,0 0 0,0 0 0,0 0 0,0 0 0,0 0 0,0 0 0,0 0 0,1 0 0,-1 0 0,0 0 0,0-1 0,0 1 0,0 0 0,0 0 0,0 0 0,0 0 0,0 0 0,0 0 0,0 0 0,-11-6 0,-18-5 0,-53 0 0,59 9 0,1 0 0,-1-2 0,1-1 0,-26-8 0,-74-30 0,102 38 0,1 1 0,-1 0 0,0 2 0,-30 0 0,30 1 0,-1-1 0,-36-8 0,35 5 0,0 2 0,-29-2 0,-278 6 0,249 6 0,5 0 0,59-6 0,0 1 0,-30 8 0,30-6 0,-1-1 0,-26 3 0,-6-5 0,0-2 0,-86-13 0,-19-24 0,134 33 0,1-1 0,-29-14 0,35 13 0,0 2 0,0 0 0,0 0 0,-1 1 0,1 1 0,-1 0 0,-19-1 0,6 2 0,0-1 0,1-1 0,-49-14 0,41 10 0,0 1 0,-1 2 0,-38-1 0,-108 7 0,73 1 0,-877-2 0,982 0 0,0 0 0,-1 0 0,1 0 0,0 0 0,0 0 0,-1-1 0,1 0 0,0 1 0,0-1 0,0 0 0,0-1 0,0 1 0,0 0 0,0-1 0,1 0 0,-1 0 0,0 1 0,1-1 0,0-1 0,-1 1 0,1 0 0,0-1 0,0 1 0,0-1 0,0 0 0,1 1 0,-1-1 0,1 0 0,0 0 0,-1 0 0,1 0 0,1 0 0,-1 0 0,0-1 0,1 1 0,-1 0 0,1 0 0,0-4 0,0-17 0,1 0 0,2 0 0,0-1 0,1 2 0,1-1 0,9-24 0,-7 24 0,14-44 0,3 2 0,36-71 0,-29 77 0,-18 36 0,0 0 0,-2-1 0,11-35 0,-17 44 0,1 1 0,1 0 0,0 0 0,10-15 0,-8 14 0,0 1 0,-1-2 0,6-19 0,-2-1 0,-2 8 0,-2 0 0,-1 0 0,5-40 0,-9 45 0,11-40 0,2-12 0,-1 1 0,-9 47 0,4-38 0,-7-41 0,3-34 0,0 64 0,-5-108 0,-3 81 0,2 99 0,0-31 0,6-51 0,-4 74 0,1 1 0,0-1 0,0 1 0,2 0 0,-1 0 0,1 0 0,12-18 0,8-17 0,-18 32 0,18-27 0,-9 17 0,0-1 0,-2 0 0,-1-1 0,14-43 0,-13 39-1365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55.547"/>
    </inkml:context>
    <inkml:brush xml:id="br0">
      <inkml:brushProperty name="width" value="0.35" units="cm"/>
      <inkml:brushProperty name="height" value="0.35" units="cm"/>
      <inkml:brushProperty name="color" value="#FFC114"/>
    </inkml:brush>
  </inkml:definitions>
  <inkml:trace contextRef="#ctx0" brushRef="#br0">2937 79 24575,'-462'0'0,"432"-1"0,1-2 0,-55-13 0,55 10 0,0 1 0,0 1 0,-31-1 0,4 6 0,-16 0 0,-90-9 0,131 5 0,-38 3 0,-24-3 0,33-9 0,45 8 0,0 0 0,-31-2 0,-233 5 0,133 3 0,115 0 0,1 1 0,0 1 0,-43 13 0,35-8 0,-51 6 0,18-2 0,52-8 0,-40 4 0,-20-7 0,-40 4 0,45 0 0,-115-5 0,84-3 0,-30 2-1365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56.935"/>
    </inkml:context>
    <inkml:brush xml:id="br0">
      <inkml:brushProperty name="width" value="0.35" units="cm"/>
      <inkml:brushProperty name="height" value="0.35" units="cm"/>
      <inkml:brushProperty name="color" value="#FFC114"/>
    </inkml:brush>
  </inkml:definitions>
  <inkml:trace contextRef="#ctx0" brushRef="#br0">945 26 24575,'-22'0'0,"0"-1"0,-1-2 0,-41-9 0,50 9 0,1 1 0,-1 0 0,0 0 0,0 2 0,0-1 0,0 2 0,0 0 0,0 1 0,0 0 0,0 1 0,1 0 0,-17 7 0,15-5 0,0-1 0,0 0 0,-1-1 0,-30 1 0,-66-5 0,41-1 0,-256 2-1365</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59.009"/>
    </inkml:context>
    <inkml:brush xml:id="br0">
      <inkml:brushProperty name="width" value="0.35" units="cm"/>
      <inkml:brushProperty name="height" value="0.35" units="cm"/>
      <inkml:brushProperty name="color" value="#FFC114"/>
    </inkml:brush>
  </inkml:definitions>
  <inkml:trace contextRef="#ctx0" brushRef="#br0">53 365 24575,'-1'-9'0,"0"0"0,0 0 0,-1 1 0,-1-1 0,1 1 0,-7-14 0,5 12 0,0-1 0,0 0 0,-2-15 0,-2-39-682,1-103-1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59.584"/>
    </inkml:context>
    <inkml:brush xml:id="br0">
      <inkml:brushProperty name="width" value="0.35" units="cm"/>
      <inkml:brushProperty name="height" value="0.35" units="cm"/>
      <inkml:brushProperty name="color" value="#FFC114"/>
    </inkml:brush>
  </inkml:definitions>
  <inkml:trace contextRef="#ctx0" brushRef="#br0">365 2 24575,'-112'-1'0,"-122"3"0,215 0-1365</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8:00.410"/>
    </inkml:context>
    <inkml:brush xml:id="br0">
      <inkml:brushProperty name="width" value="0.35" units="cm"/>
      <inkml:brushProperty name="height" value="0.35" units="cm"/>
      <inkml:brushProperty name="color" value="#FFC114"/>
    </inkml:brush>
  </inkml:definitions>
  <inkml:trace contextRef="#ctx0" brushRef="#br0">961 56 24575,'-171'-13'0,"144"11"0,-1-1 0,1-1 0,-31-9 0,4 1 0,17 8 0,0 1 0,0 1 0,-44 4 0,3 0 0,-247-2-1365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05.947"/>
    </inkml:context>
    <inkml:brush xml:id="br0">
      <inkml:brushProperty name="width" value="0.35" units="cm"/>
      <inkml:brushProperty name="height" value="0.35" units="cm"/>
      <inkml:brushProperty name="color" value="#00A0D7"/>
    </inkml:brush>
  </inkml:definitions>
  <inkml:trace contextRef="#ctx0" brushRef="#br0">1 3792 24575,'18'1'0,"34"7"0,-26-4 0,2 2 0,1 1 0,31 12 0,-34-10 0,0-1 0,49 8 0,-36-9 0,57 15 0,-66-17 0,-1-1 0,1-1 0,0-1 0,58-4 0,-16-1 0,1235 3 0,-1294 1 0,-1 0 0,1 0 0,0 1 0,-1 1 0,19 5 0,56 29 0,-75-31 0,4 0 0,0-1 0,0 0 0,0-2 0,0 1 0,27 0 0,-20-1 0,44 9 0,-40-6 0,1-1 0,-1-2 0,1-1 0,35-1 0,54 5 0,-66-1 0,-21-2 0,44 10 0,-37-6 0,-1-2 0,48 2 0,-54-5 0,-1-1 0,2 1 0,-1 0 0,42 11 0,-44-8 0,0-1 0,50 1 0,-3-1 0,23-1 0,-69-3 0,-1 0 0,0 2 0,37 8 0,-7 0 0,117 7 0,-169-17 0,23 2 0,-8-2 0,1 2 0,30 6 0,14 3 0,-48-9 0,0 1 0,-1 0 0,1 2 0,22 8 0,-39-12 0,-1-1 0,1 0 0,0 1 0,-1-1 0,1 0 0,-1 0 0,1 0 0,0 1 0,-1-1 0,1 0 0,0 0 0,-1 0 0,1 0 0,0 0 0,-1 0 0,1 0 0,0 0 0,-1 0 0,1 0 0,0 0 0,-1-1 0,1 1 0,-1 0 0,1 0 0,0-1 0,-1 1 0,1-1 0,0 0 0,-1 0 0,1 1 0,-1-1 0,1 0 0,-1 0 0,0 0 0,1 0 0,-1 0 0,0 0 0,0 0 0,0 0 0,0 0 0,0-1 0,0 1 0,0-1 0,-2-8 0,1-1 0,-8-17 0,6 18 0,-14-50 0,9 34 0,1-1 0,0 0 0,-3-46 0,10-142 0,6 147 0,2-38 0,-7 86 0,1 0 0,1 0 0,0 0 0,8-21 0,1-12 0,-1-40 0,-9 69 0,0 0 0,2 0 0,6-23 0,-1 13 0,-2 1 0,-1-1 0,2-53 0,-8-106 0,-2 86 0,2-353 0,1 446 0,0 0 0,2 0 0,5-24 0,-3 23 0,-2 0 0,3-30 0,-1-54 0,2-72 0,-7-430 0,1 585 0,0-1 0,2 1 0,0 0 0,9-27 0,1-6 0,-8 19 0,-2 0 0,-1 0 0,-4-57 0,-1 16 0,4-509 0,-1 576 0,0 1 0,0 0 0,0-1 0,-1 1 0,1-1 0,-1 1 0,0 0 0,0-1 0,0 1 0,0 0 0,-3-5 0,2 6 0,0 0 0,0-1 0,0 1 0,0 0 0,-1 0 0,1 1 0,-1-1 0,0 0 0,0 1 0,1-1 0,-1 1 0,-6-1 0,-12-6 0,0 2 0,-1 1 0,0 0 0,-1 2 0,1 0 0,-42 2 0,-401 2 0,425-3 0,-55-10 0,42 1 0,37 6 0,-1 2 0,-32-4 0,-332 6 0,182 3 0,-730-2 0,833-7 0,-1 0 0,-251 8 0,333-2 0,0 0 0,1-2 0,-22-5 0,20 4 0,0 1 0,-27-3 0,-169 6-1365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8:02.109"/>
    </inkml:context>
    <inkml:brush xml:id="br0">
      <inkml:brushProperty name="width" value="0.35" units="cm"/>
      <inkml:brushProperty name="height" value="0.35" units="cm"/>
      <inkml:brushProperty name="color" value="#FFC114"/>
    </inkml:brush>
  </inkml:definitions>
  <inkml:trace contextRef="#ctx0" brushRef="#br0">3389 2 24575,'-45'0'0,"-4"-1"0,1 2 0,0 2 0,-58 11 0,81-10 0,0-1 0,0-1 0,-43-3 0,34 0 0,-39 4 0,13 9 0,45-8 0,-1 0 0,-29 2 0,-171-7 0,-32 1 0,124 13 0,101-11 0,-43 9 0,45-6 0,0-1 0,-34 1 0,-661-6 0,629-6 0,1 0 0,71 6 0,0-1 0,0 0 0,-19-6 0,17 4 0,1 1 0,-27-3 0,-16 5 0,-94-7 0,-118 3 0,155 7 0,-26 5 341,-6-1-2047</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7T00:18:23.375"/>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0,'2'7,"1"4,4 5,1 1,2-1,-2 0,3 0,-1 2,-2-1,0 2,3 0,2 3,-2 2,3 4,0-1,2 1,-1 1,-1-3,1-1,-1-2,-2-2,2-1,-1 0,-1-2,2 4,-2 1,0 0,-2 0,3 5,4 3,0-3,2 5,2 4,-4-2,0-1,3 5,1-2,1-3,-1 1,1 0,-2 0,0-4,0 5,0 1,-1-2,0-1,0-2,1-4,-2 0,2-1,-3-3,-3 2,2 2,-3 2,-1-3,2 1,-2 0,0-3,-2-1,0 2,3-1,-3-1,-2-2,2 0,-1-2,-2 0,0-1,-1 0,3 0,-1 0,-1-4,-1-6</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7T00:18:24.001"/>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0 0,'0'2,"0"3,0 5,2 3,1 4,4 1,1 2,-1-1,1 2,3-1,0 0,-2-1,-1 1,4-1,-2 1,1-1,3 1,-2-1,0 0,-2 0,2-3,-2-1,-2 0,-1 1,0 1,1 1,3 0,4 2,-2-1,-2 1,-1-1,-2 1,2-1,1 1,-1-1,-2 1,1-3,1-5</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9-27T00:18:24.568"/>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1,'0'7,"0"3,2 2,1 1,0 2,1 3,5-1,3 5,-1 2,3-2,-2-4,0 1,2-2,-2 1,0 4,2-1,-1-3,-1 1,-3-2,3 2,0-1,3 1,-1-1,-1 2,-2-1,1 1,0-1,4 0,0 0,-2 1,1 3,0 1,1 0,6-2,0 0,2 3,-2-1,0 0,-2-2,3 2,2 1,-2-3,0-4,-4 0,-3-1,0-4,-2-4</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8:40.065"/>
    </inkml:context>
    <inkml:brush xml:id="br0">
      <inkml:brushProperty name="width" value="0.2" units="cm"/>
      <inkml:brushProperty name="height" value="0.2" units="cm"/>
      <inkml:brushProperty name="color" value="#333333"/>
    </inkml:brush>
  </inkml:definitions>
  <inkml:trace contextRef="#ctx0" brushRef="#br0">1 0 24575,'32'38'0,"29"42"0,22 28 0,196 217 0,-192-234 0,-33-35 0,-18-17 0,50 69 0,-51-58 0,-13-22 0,-2 2 0,-1 0 0,-2 1 0,24 56 0,-10 12 0,-11-36 0,29 65 0,-44-116 0,-1 0 0,0 0 0,4 22 0,-8-35 0,0 1 0,0 0 0,0 0 0,0 0 0,0 0 0,0 0 0,0 0 0,0 0 0,0 0 0,0 0 0,1 0 0,-1-1 0,0 1 0,0 0 0,0 0 0,0 0 0,0 0 0,0 0 0,0 0 0,0 0 0,0 0 0,0 0 0,1 0 0,-1 0 0,0 0 0,0 0 0,0 0 0,0 0 0,0 0 0,0 0 0,0 0 0,0 0 0,1 0 0,-1 0 0,0 0 0,0 0 0,0 0 0,0 0 0,0 0 0,0 0 0,0 0 0,0 0 0,0 0 0,1 1 0,-1-1 0,0 0 0,0 0 0,0 0 0,0 0 0,0 0 0,0 0 0,0 0 0,0 0 0,0 0 0,0 0 0,0 1 0,0-1 0,0 0 0,0 0 0,0 0 0,0 0 0,0 0 0,0 0 0,0 0 0,0 0 0,0 1 0,0-1 0,0 0 0,0 0 0,7-12 0,5-17 0,-6 5 0,-1 0 0,2-26 0,-4 25 0,1 1 0,9-29 0,-6 28 0,6-48 0,-10 47 0,13-44 0,0 22 0,-7 21 0,0 0 0,-2-1 0,4-31 0,-7 36 0,1 1 0,11-33 0,-4 16 0,-2 11 0,0 0 0,2 1 0,1 0 0,29-44 0,-33 55 0,-1 1 0,0-2 0,-1 1 0,-1-1 0,0 0 0,-2-1 0,0 1 0,0-1 0,-2 0 0,1-19 0,-3 27 41,2 0-1,0 1 0,0 0 1,0-1-1,1 1 0,8-16 1,32-52-281,-12 25-1168</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9:01.620"/>
    </inkml:context>
    <inkml:brush xml:id="br0">
      <inkml:brushProperty name="width" value="0.2" units="cm"/>
      <inkml:brushProperty name="height" value="0.2" units="cm"/>
      <inkml:brushProperty name="color" value="#333333"/>
    </inkml:brush>
  </inkml:definitions>
  <inkml:trace contextRef="#ctx0" brushRef="#br0">312 428 24575,'44'6'0,"-16"0"0,1-1 0,33 9 0,-42-8 0,1-1 0,0-1 0,42 3 0,2-7 0,141-2 0,-189 0 0,0-2 0,0 0 0,0 0 0,-1-2 0,0 0 0,25-13 0,-21 9 0,0 2 0,1 0 0,29-7 0,-25 10 0,0-1 0,-1-2 0,0 0 0,31-16 0,-46 20 0,-1 0 0,0-1 0,1-1 0,-2 1 0,1-1 0,-1-1 0,1 1 0,-2-1 0,1 0 0,-1-1 0,0 0 0,-1 0 0,0 0 0,7-14 0,-11 19 0,0 0 0,0-1 0,0 1 0,0-1 0,-1 1 0,0-1 0,1 0 0,-1 1 0,0-1 0,-1 1 0,1-1 0,-1 1 0,1-1 0,-1 1 0,0-1 0,-1 1 0,1-1 0,0 1 0,-1 0 0,0 0 0,0 0 0,0 0 0,0 0 0,0 0 0,-1 1 0,1-1 0,-1 1 0,1-1 0,-6-2 0,-8-6 0,-1 0 0,0 1 0,0 1 0,-25-8 0,13 4 0,2 2 0,-1 0 0,-1 2 0,1 1 0,-2 1 0,1 2 0,0 1 0,-1 1 0,-43 1 0,-39 2 0,-67 1 0,44 13 0,126-13 0,-1 1 0,0-1 0,1 2 0,-1 0 0,1 0 0,0 0 0,-1 1 0,-14 10 0,-2 3 0,-35 31 0,-6 4 0,41-31 0,2 1 0,0 1 0,2 0 0,-35 47 0,36-43 0,14-17 0,0 1 0,0-1 0,2 1 0,-1 0 0,1 0 0,1 1 0,0 0 0,1-1 0,0 1 0,-2 21 0,1 9 0,5 76 0,0-47 0,6 10 0,0-7 0,-6-58 0,1 1 0,1-1 0,9 30 0,-6-27 0,-1 0 0,2 25 0,-5-32 0,0 1 0,0 0 0,1-1 0,1 0 0,0 0 0,10 22 0,-10-28 0,-1 1 0,1-1 0,0 0 0,1-1 0,-1 1 0,1-1 0,0 0 0,1 0 0,-1 0 0,1-1 0,0 0 0,0 0 0,12 5 0,-5-4 0,0-1 0,1-1 0,26 4 0,-22-5 0,30 8 0,-19-2 0,0-1 0,1-1 0,50 2 0,91-7 0,-84-2 0,-7-6 0,-6 0 0,-59 6 0,0-1 0,0-1 0,-1 0 0,0-1 0,1 0 0,15-8 0,26-8 0,-42 14 0,0 0 0,0 0 0,-1-1 0,0-1 0,14-11 0,33-19 0,-48 32-91,-1 0 0,0-1 0,0 0 0,-1-1 0,0 0 0,0-1 0,-1 0 0,0 0 0,-1-1 0,0 0 0,0-1 0,-1 0 0,0 0 0,9-21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8:43.325"/>
    </inkml:context>
    <inkml:brush xml:id="br0">
      <inkml:brushProperty name="width" value="0.2" units="cm"/>
      <inkml:brushProperty name="height" value="0.2" units="cm"/>
      <inkml:brushProperty name="color" value="#333333"/>
    </inkml:brush>
  </inkml:definitions>
  <inkml:trace contextRef="#ctx0" brushRef="#br0">2 1315 24575,'-2'-138'0,"4"-148"0,12 132 0,-9 104 0,2 1 0,19-65 0,3-41 0,-17 90 0,-9 44 0,1 0 0,9-26 0,-7 25 0,6-33 0,-10 40 0,1 0 0,0 1 0,1 0 0,1 0 0,0 0 0,8-14 0,-12 26 0,0 1 0,0-1 0,0 1 0,1-1 0,-1 1 0,0-1 0,1 1 0,-1 0 0,1-1 0,0 1 0,-1 0 0,1 0 0,0 0 0,0 0 0,-1 1 0,1-1 0,0 0 0,3 0 0,-1 1 0,0 0 0,-1 0 0,1 0 0,0 0 0,-1 0 0,1 1 0,0 0 0,-1 0 0,6 2 0,-1 0 0,-1 0 0,0 0 0,-1 1 0,1 0 0,-1 1 0,1-1 0,-1 1 0,0 0 0,6 8 0,22 39 0,-25-37 0,18 25 0,-13-22 0,-2 1 0,0 1 0,0 0 0,11 32 0,-17-38 0,4 0 0,-10-14 0,0 1 0,0-1 0,0 0 0,1 0 0,-1 0 0,0 0 0,0 0 0,0 0 0,0 0 0,1 0 0,-1 0 0,0 0 0,0 0 0,0 0 0,0 0 0,1 0 0,-1 0 0,0 0 0,0 0 0,0 0 0,0 0 0,1 0 0,-1 0 0,0-1 0,0 1 0,0 0 0,0 0 0,1 0 0,-1 0 0,0 0 0,0 0 0,0 0 0,0-1 0,0 1 0,0 0 0,0 0 0,1 0 0,-1 0 0,0 0 0,0-1 0,0 1 0,0 0 0,6-30 0,-5 22 0,0 2 0,0 1 0,0-1 0,0 1 0,1-1 0,-1 1 0,1-1 0,1 1 0,-1 0 0,1 0 0,0 0 0,0 0 0,1 1 0,-1-1 0,1 1 0,0 0 0,0 0 0,0 0 0,1 0 0,-1 1 0,1 0 0,5-3 0,34-20 0,-15 8 0,31-13 0,-46 24 0,0 1 0,0 1 0,1 0 0,-1 1 0,1 0 0,0 1 0,0 1 0,1 1 0,-1 0 0,0 1 0,0 0 0,21 4 0,-30-2 0,-1 0 0,0 0 0,-1 0 0,1 1 0,0-1 0,-1 1 0,1 0 0,-1 1 0,0-1 0,0 1 0,0-1 0,-1 1 0,1 1 0,-1-1 0,5 8 0,4 8 0,-1 1 0,10 27 0,-17-39 0,2 10 0,9 37 0,-8-27 0,-3-9 0,-1 1 0,0-1 0,-2 1 0,0 23 0,-12 82 0,-4-64 0,10-48 0,2 1 0,-5 29 0,-6 111 0,2-98 0,8-41 0,0 1 0,-1 28 0,6 207 0,12-117 0,12-19 0,-21-90-455,1 0 0,14 44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8:45.979"/>
    </inkml:context>
    <inkml:brush xml:id="br0">
      <inkml:brushProperty name="width" value="0.2" units="cm"/>
      <inkml:brushProperty name="height" value="0.2" units="cm"/>
      <inkml:brushProperty name="color" value="#333333"/>
    </inkml:brush>
  </inkml:definitions>
  <inkml:trace contextRef="#ctx0" brushRef="#br0">1 1 24575,'0'9'0,"-1"14"0,2-1 0,0 1 0,1-1 0,1 0 0,1 0 0,8 25 0,26 70 0,-10-28 0,-9-23 0,-17-62 0,16 49 0,13 63 0,7 20 0,-34-108 0,-1 1 0,-1 52 0,0 5 0,11-19 0,-9-50 0,-1 1 0,3 24 0,-6 53 0,0-94 0,0 0 0,0-1 0,0 1 0,0 0 0,0-1 0,0 1 0,0-1 0,0 1 0,0 0 0,0-1 0,0 1 0,1-1 0,-1 1 0,0-1 0,0 1 0,1 0 0,-1-1 0,0 1 0,1-1 0,-1 1 0,0-1 0,1 0 0,-1 1 0,1-1 0,-1 1 0,2 0 0,-1-1 0,-1 0 0,1 0 0,0-1 0,0 1 0,0 0 0,0 0 0,-1 0 0,1-1 0,0 1 0,0 0 0,-1-1 0,1 1 0,0 0 0,0-1 0,-1 1 0,1-1 0,0 0 0,28-30 0,-28 30 0,15-22 0,-2 0 0,0-1 0,-2 0 0,11-28 0,13-26 0,34-44 0,5-8 0,-69 120 0,1 0 0,0 0 0,0 1 0,1 0 0,10-9 0,4-5 0,-21 21 0,1 1 0,-1 0 0,0-1 0,1 1 0,-1 0 0,1 0 0,0 0 0,-1 0 0,1 0 0,0 0 0,-1 0 0,1 0 0,0 1 0,0-1 0,2 0 0,-2 1 0,-1 0 0,0 0 0,1 0 0,-1 1 0,0-1 0,1 0 0,-1 1 0,0-1 0,0 1 0,1-1 0,-1 1 0,0-1 0,0 1 0,0 0 0,0 0 0,0-1 0,2 2 0,-1 2 0,1-1 0,0 0 0,-1 1 0,0-1 0,0 1 0,0 0 0,0 0 0,-1 0 0,1-1 0,-1 1 0,0 1 0,1 5 0,2 46 0,-5 95 0,-2-49 0,4 53 0,-1-148 0,1-1 0,1 1 0,0 0 0,0 0 0,0-1 0,0 1 0,1-1 0,0 0 0,1 0 0,-1 0 0,1 0 0,0 0 0,1-1 0,-1 0 0,1 0 0,0 0 0,7 5 0,-8-8 0,-1 1 0,1-1 0,-1 0 0,1 0 0,0 0 0,-1 0 0,1 0 0,0-1 0,0 0 0,0 0 0,1 0 0,-1 0 0,0-1 0,0 0 0,0 0 0,1 0 0,-1 0 0,0-1 0,0 1 0,0-1 0,0 0 0,0 0 0,0-1 0,0 1 0,0-1 0,0 0 0,0 0 0,-1 0 0,5-4 0,4-4 0,-2-1 0,1-1 0,-2 0 0,0 0 0,0-1 0,-1 0 0,12-26 0,-10 18 0,2 1 0,17-23 0,-8 13 0,29-52 0,-18 27 0,29-31 0,-25 37 0,-25 35 0,1 1 0,20-19 0,-20 21 0,-1 0 0,0 0 0,17-25 0,36-58 0,-29 44 0,39-73 0,-57 90 0,32-72 0,-44 92 0,-1-2 0,0 1 0,0 0 0,-2-1 0,2-27 0,-4 3-1365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8:49.649"/>
    </inkml:context>
    <inkml:brush xml:id="br0">
      <inkml:brushProperty name="width" value="0.2" units="cm"/>
      <inkml:brushProperty name="height" value="0.2" units="cm"/>
      <inkml:brushProperty name="color" value="#333333"/>
    </inkml:brush>
  </inkml:definitions>
  <inkml:trace contextRef="#ctx0" brushRef="#br0">275 1 24575,'11'1'0,"0"0"0,-1 1 0,1 0 0,-1 1 0,18 7 0,-15-5 0,1-1 0,23 5 0,-9-4 0,49 15 0,-54-12 0,0-2 0,0 0 0,37 3 0,-55-9 0,1 0 0,-1 1 0,1 0 0,-1 1 0,0-1 0,1 1 0,-1 0 0,0 0 0,0 0 0,0 1 0,-1 0 0,1 0 0,-1 0 0,1 1 0,-1-1 0,0 1 0,0 0 0,0 0 0,-1 1 0,5 6 0,0 4 0,0-1 0,-2 1 0,1 1 0,-2-1 0,6 27 0,0-4 0,-6-19 0,0 0 0,3 23 0,-4-14 0,2-1 0,2 1 0,18 45 0,-17-51 0,-1 1 0,-1-1 0,0 1 0,-2 0 0,-1 0 0,2 32 0,-6-44 0,-1 1 0,0 0 0,-1-1 0,0 1 0,-1-1 0,-7 22 0,-1-11 0,0 0 0,-17 25 0,1-2 0,18-28 0,-1 1 0,-1-2 0,-1 0 0,-18 20 0,9-12 0,1 0 0,1 2 0,-28 51 0,15-24 0,4-14 0,-1-2 0,-1-2 0,-2 0 0,-2-2 0,-52 40 0,80-68 0,0-1 0,0-1 0,0 1 0,0-1 0,-1 0 0,1 0 0,-1-1 0,0 0 0,1 0 0,-1 0 0,0-1 0,0 0 0,-1 0 0,1-1 0,0 0 0,0 0 0,0-1 0,0 0 0,0 0 0,0-1 0,-8-2 0,5 0 0,1 1 0,0-1 0,1-1 0,-1 0 0,1 0 0,0 0 0,0-1 0,1-1 0,0 1 0,0-1 0,0 0 0,1-1 0,0 1 0,-10-18 0,-1-8 0,2-1 0,2 0 0,1-1 0,-13-61 0,20 56 0,1 1 0,2-1 0,4-52 0,0 13 0,-2 69 0,0 1 0,1 0 0,0 0 0,1 1 0,0-1 0,0 0 0,1 0 0,0 1 0,1-1 0,0 1 0,0 0 0,0 0 0,1 1 0,0-1 0,1 1 0,0 0 0,0 1 0,0-1 0,1 1 0,0 0 0,0 1 0,1 0 0,-1 0 0,1 0 0,0 1 0,1 0 0,10-3 0,-6 4 0,0 0 0,0 2 0,0-1 0,26 2 0,-25 0 0,-1 0 0,1-1 0,0-1 0,16-3 0,-14 0 0,1 2 0,-1 0 0,1 1 0,-1 1 0,1 0 0,0 1 0,-1 1 0,1 1 0,0 0 0,-1 1 0,0 1 0,18 6 0,9 3 0,-33-11 0,-1 0 0,0 1 0,0 0 0,0 0 0,-1 1 0,1 0 0,-1 0 0,0 1 0,0 0 0,0 1 0,12 11 0,-10-6-124,0 0 0,-1 0 0,0 1 0,-1 0 0,-1 0 0,0 1-1,0 0 1,-1 1 0,-1-1 0,5 20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8:50.693"/>
    </inkml:context>
    <inkml:brush xml:id="br0">
      <inkml:brushProperty name="width" value="0.2" units="cm"/>
      <inkml:brushProperty name="height" value="0.2" units="cm"/>
      <inkml:brushProperty name="color" value="#333333"/>
    </inkml:brush>
  </inkml:definitions>
  <inkml:trace contextRef="#ctx0" brushRef="#br0">4 0 24575,'-2'76'0,"0"-28"0,7 65 0,-2-94 0,1-1 0,7 22 0,-6-25 0,-1 1 0,0-1 0,-1 1 0,1 19 0,-4 60-1365</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23.561"/>
    </inkml:context>
    <inkml:brush xml:id="br0">
      <inkml:brushProperty name="width" value="0.35" units="cm"/>
      <inkml:brushProperty name="height" value="0.35" units="cm"/>
      <inkml:brushProperty name="color" value="#FFC114"/>
    </inkml:brush>
  </inkml:definitions>
  <inkml:trace contextRef="#ctx0" brushRef="#br0">4402 4416 24575,'-2'-30'0,"-10"-57"0,7 58 0,1-1 0,0-31 0,4 18 0,1 36 0,-1 28 0,0 12 0,-2-1 0,-1 0 0,-1 0 0,-2 0 0,-15 45 0,13-46 0,6-22 0,0-1 0,-1 1 0,0-1 0,-7 15 0,9-21 0,-1 1 0,0-1 0,1 0 0,-1 0 0,0 0 0,0 0 0,0 0 0,-1 0 0,1-1 0,0 1 0,-1-1 0,1 0 0,0 1 0,-1-1 0,0 0 0,1 0 0,-1-1 0,0 1 0,-4 0 0,-15 1 0,1-1 0,-1-1 0,0-1 0,0-1 0,1-1 0,0-1 0,-1-1 0,1 0 0,1-2 0,-1 0 0,-35-20 0,-118-53 0,-30-10 0,191 85 0,0 1 0,-1 1 0,1 0 0,-1 0 0,-22 0 0,-72 4 0,40 1 0,-2-2 0,-322 10 0,311-2 0,-89 21 0,50-10 0,69-8 0,37-7 0,-1 0 0,-20 1 0,-256 8 0,258-12 0,6-1 0,-39-3 0,58 2 0,-1-1 0,1 1 0,1-1 0,-1-1 0,0 0 0,0 0 0,1 0 0,0-1 0,-9-5 0,-32-25 0,-1 3 0,-67-32 0,62 37 0,-44-19 0,83 39 0,0 1 0,0 1 0,-1 1 0,-29-4 0,-216 5 0,138 3 0,5 6 0,-2 0 0,7-1 0,4 1 0,89-6 0,1 1 0,-32 8 0,31-6 0,-1 0 0,-22 1 0,35-5 0,1 0 0,-1 0 0,0-1 0,0 0 0,1 0 0,-1-1 0,0 0 0,1 0 0,0-1 0,-1 1 0,1-2 0,0 1 0,1-1 0,-8-5 0,-30-20 0,1-1 0,-67-63 0,103 86 0,2 0 0,-1 0 0,1-1 0,0 0 0,1 0 0,0 0 0,0-1 0,1 1 0,0-1 0,0 0 0,1 1 0,0-1 0,0-10 0,-1-15 0,2-1 0,3-40 0,1 8 0,-4 21 0,9-159 0,-2 172 0,14-49 0,-4 22 0,14-55 0,-14 61 0,-11 40 0,-1 1 0,0-1 0,1-14 0,0-2 0,1 0 0,13-40 0,-13 45 0,-1 0 0,-2-1 0,1-29 0,-1 13 0,3 4 0,1 1 0,22-66 0,-13 49 0,-10 28 0,4-44 0,-7 44 0,11-46 0,-6 42 0,-1-1 0,-1 0 0,-2 0 0,0-39 0,-3 54 0,1-1 0,8-32 0,2-13 0,2-85 0,-2 90 0,-8 41 0,-1 0 0,3-29 0,7-91 0,-9 115 0,1 1 0,2-1 0,13-30 0,9-29 0,-19 48 0,2 2 0,32-59 0,-12 27 0,116-221 0,-133 256 0,11-25 0,25-69 0,-12-4 0,-34 106 0,5-32 0,-8 33 0,1 0 0,8-22 0,30-54 0,-26 64 0,14-40 0,-19 29 0,-9 33 0,0 0 0,1 0 0,1 0 0,-1 1 0,7-13 0,-8 17 0,1 1 0,0 0 0,0-1 0,0 1 0,0 0 0,0 0 0,0 0 0,1 0 0,-1 1 0,0-1 0,1 1 0,0-1 0,-1 1 0,1 0 0,0 0 0,0 0 0,-1 0 0,1 0 0,6 0 0,23-1 0,0 1 0,44 3 0,0 1 0,329-3-1365</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8:52.050"/>
    </inkml:context>
    <inkml:brush xml:id="br0">
      <inkml:brushProperty name="width" value="0.2" units="cm"/>
      <inkml:brushProperty name="height" value="0.2" units="cm"/>
      <inkml:brushProperty name="color" value="#333333"/>
    </inkml:brush>
  </inkml:definitions>
  <inkml:trace contextRef="#ctx0" brushRef="#br0">327 1 24575,'-2'1'0,"1"0"0,0 0 0,-1 0 0,1 0 0,0 0 0,0 0 0,-1 1 0,1-1 0,0 1 0,1-1 0,-1 1 0,0-1 0,0 1 0,0-1 0,0 4 0,-6 29 0,4-21 0,-1 17 0,1-1 0,1 1 0,2 38 0,-3 50 0,-9-58 0,8-45 0,1 0 0,-3 30 0,4 30 0,-8 103 0,-12-84 0,6-35 0,-17 76 0,28-112 0,-10 28 0,-3 11 0,-25 93 0,36-132 0,-2 0 0,-15 29 0,13-29 0,1 0 0,-8 26 0,-1 3-1365</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8:53.033"/>
    </inkml:context>
    <inkml:brush xml:id="br0">
      <inkml:brushProperty name="width" value="0.2" units="cm"/>
      <inkml:brushProperty name="height" value="0.2" units="cm"/>
      <inkml:brushProperty name="color" value="#333333"/>
    </inkml:brush>
  </inkml:definitions>
  <inkml:trace contextRef="#ctx0" brushRef="#br0">0 481 24575,'2'-11'0,"0"1"0,0 0 0,1 0 0,1 0 0,-1 0 0,2 0 0,-1 0 0,1 1 0,9-12 0,0 2 0,2 0 0,0 1 0,1 1 0,0 1 0,25-17 0,-17 12 0,0-1 0,23-29 0,-28 29 0,43-36 0,-53 50 0,5-4 0,0 1 0,21-11 0,-30 19 0,1 0 0,0 0 0,0 0 0,1 1 0,-1 1 0,0-1 0,1 1 0,13-1 0,9 2-682,56 5-1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9:08.269"/>
    </inkml:context>
    <inkml:brush xml:id="br0">
      <inkml:brushProperty name="width" value="0.2" units="cm"/>
      <inkml:brushProperty name="height" value="0.2" units="cm"/>
      <inkml:brushProperty name="color" value="#333333"/>
    </inkml:brush>
  </inkml:definitions>
  <inkml:trace contextRef="#ctx0" brushRef="#br0">0 0 24575,'0'2'0,"0"5"0,0 4 0,0 4 0,0 2 0,0 2 0,3-2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22.445"/>
    </inkml:context>
    <inkml:brush xml:id="br0">
      <inkml:brushProperty name="width" value="0.35" units="cm"/>
      <inkml:brushProperty name="height" value="0.35" units="cm"/>
      <inkml:brushProperty name="color" value="#849398"/>
    </inkml:brush>
  </inkml:definitions>
  <inkml:trace contextRef="#ctx0" brushRef="#br0">234 1 24575,'-45'37'0,"23"-12"0,-29 42 0,44-56 0,0 0 0,1 1 0,1 0 0,-1 0 0,2 0 0,-6 25 0,-10 33 0,14-52 0,1 0 0,0 1 0,-2 26 0,5-31 0,0-1 0,-8 22 0,7-22 0,0-1 0,0 1 0,-1 20 0,5 180 0,2-183 0,2 0 0,8 29 0,4 23 0,26 128 0,-22-143 0,3-2 0,35 69 0,-42-99 0,32 65 0,-12-40 0,63 81 0,-70-103 0,69 92 0,-81-106 0,41 42 0,-36-41 0,-2-6 0,-1-1 0,2 0 0,1-2 0,45 25 0,3 9 0,-48-33 0,38 22 0,267 115 0,-283-137 0,1-2 0,0-2 0,71 12 0,-90-19 0,0 1 0,34 15 0,-34-12 0,0-1 0,29 6 0,-34-13 0,-1 0 0,28-1 0,19 2 0,-6 9 0,-44-8 0,33 4 0,216-5 0,-138-5 0,-86 2 0,21 0 0,76-8 0,-3-18 0,-42 7 0,-27 3 0,11-1 0,-44 9 0,0-1 0,-1-1 0,-1-2 0,51-25 0,-27 11 0,59-34 0,-26 14 0,32-14 0,-96 49 0,26-17 0,25-10 0,-57 28 0,0 0 0,-1-1 0,0-2 0,29-24 0,25-16 0,-17 21 0,-38 23 0,0-1 0,0-1 0,21-18 0,-2-4 0,189-152 0,-206 168 0,-1 0 0,0-1 0,31-40 0,-35 39 0,4-7 0,24-40 0,-28 41 0,-7 10 0,-1 1 0,9-28 0,-10 25 0,15-31 0,64-124 0,-48 93 0,-13 31 0,-12 27 0,-1-2 0,-2 0 0,12-36 0,-1-5 0,-12 44 0,-2-1 0,6-29 0,8-35 310,-14 62-729,0 0 0,-2 0 1,3-35-1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25.376"/>
    </inkml:context>
    <inkml:brush xml:id="br0">
      <inkml:brushProperty name="width" value="0.35" units="cm"/>
      <inkml:brushProperty name="height" value="0.35" units="cm"/>
      <inkml:brushProperty name="color" value="#849398"/>
    </inkml:brush>
  </inkml:definitions>
  <inkml:trace contextRef="#ctx0" brushRef="#br0">3 1 24575,'0'0'0,"0"0"0,-1 0 0,1 0 0,0 0 0,0 1 0,0-1 0,0 0 0,0 0 0,0 0 0,-1 0 0,1 0 0,0 1 0,0-1 0,0 0 0,0 0 0,0 0 0,0 1 0,0-1 0,0 0 0,0 0 0,0 0 0,0 1 0,0-1 0,0 0 0,0 0 0,0 0 0,0 0 0,0 1 0,0-1 0,0 0 0,0 0 0,0 0 0,0 1 0,0-1 0,0 0 0,1 0 0,-1 0 0,0 0 0,0 1 0,0-1 0,0 0 0,0 0 0,0 0 0,1 0 0,-1 0 0,0 0 0,0 1 0,1-1 0,6 10 0,16 17 0,2 0 0,51 42 0,-65-61 0,1-1 0,0-1 0,21 9 0,14 7 0,-1 2 0,-24-13 0,24 16 0,82 66 0,-39-46 0,-60-28 0,45 20 0,-42-23 0,38 25 0,-47-25 0,23 16 0,67 34 0,-88-50 0,-1 0 0,0 1 0,-1 1 0,27 27 0,-20-18 0,-17-15 0,16 14 0,62 44 0,-62-51 0,29 28 0,-37-29 0,1 0 0,42 24 0,90 45 0,-71-29 0,-5-3 0,-67-49 0,0 0 0,1-1 0,-1 0 0,1 0 0,21 4 0,9 2 0,-1 2 0,41 19 0,-33-12 0,-21-9 74,-4-1 47,40 11 0,-57-20-261,-1 1 0,0-1 0,1 0 0,-1-1 0,1 0 0,-1 0 0,1 0-1,-1-1 1,1 1 0,-1-2 0,11-2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26.138"/>
    </inkml:context>
    <inkml:brush xml:id="br0">
      <inkml:brushProperty name="width" value="0.35" units="cm"/>
      <inkml:brushProperty name="height" value="0.35" units="cm"/>
      <inkml:brushProperty name="color" value="#849398"/>
    </inkml:brush>
  </inkml:definitions>
  <inkml:trace contextRef="#ctx0" brushRef="#br0">1 805 24575,'8'-5'0,"-1"0"0,0 0 0,0-1 0,0 0 0,5-7 0,18-15 0,4 4 0,1 1 0,0 2 0,58-26 0,122-37 0,-146 59 0,55-27 0,-121 50 0,39-18 0,0 1 0,1 3 0,59-15 0,-91 28 0,1-1 0,-1-1 0,0 1 0,0-2 0,19-12 0,-19 11 0,1 0 0,0 1 0,0 0 0,18-5 0,30-8 0,-1-3 0,63-31 0,-82 35 0,-24 12 0,-1-1 0,0 0 0,15-11 0,-14 9 0,-1 0 0,1 1 0,29-10 0,-26 11 0,0-1 0,26-15 0,-29 14 0,1 0 0,-1 0 0,30-9 0,0-1-1365</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32.640"/>
    </inkml:context>
    <inkml:brush xml:id="br0">
      <inkml:brushProperty name="width" value="0.35" units="cm"/>
      <inkml:brushProperty name="height" value="0.35" units="cm"/>
      <inkml:brushProperty name="color" value="#849398"/>
    </inkml:brush>
  </inkml:definitions>
  <inkml:trace contextRef="#ctx0" brushRef="#br0">4399 26 24575,'0'-3'0,"-2"-12"0,-12 26 0,-14 16 0,8-8 0,-23 27 0,22-22 0,-1-2 0,0-1 0,-29 21 0,-25 23 0,-130 147 0,184-189 0,-36 52 0,46-60 0,0-1 0,-1 0 0,-1-1 0,-28 22 0,-69 38 0,71-48 0,15-10 0,14-10 0,1 2 0,-1-1 0,1 1 0,1 1 0,-1 0 0,1 0 0,1 1 0,-11 13 0,19-22 0,-1 0 0,1 1 0,-1-1 0,1 1 0,0-1 0,-1 1 0,1-1 0,0 1 0,-1-1 0,1 1 0,0-1 0,0 1 0,-1-1 0,1 1 0,0-1 0,0 1 0,0-1 0,0 1 0,0 0 0,0-1 0,0 1 0,0-1 0,0 1 0,0-1 0,0 1 0,0 0 0,0-1 0,0 1 0,1-1 0,-1 2 0,1-2 0,0 1 0,0-1 0,0 0 0,0 0 0,0 1 0,0-1 0,0 0 0,0 0 0,0 0 0,0 0 0,0 0 0,0 0 0,0 0 0,0-1 0,2 1 0,37-14 0,38-27 0,82-36 0,-143 70 0,0-1 0,27-19 0,-6 3 0,-9 6 0,0-1 0,-2-1 0,0-2 0,-2 0 0,42-48 0,-28 24 0,-38 46 0,-1 0 0,0 0 0,0 0 0,0 0 0,0 0 0,0 0 0,0 0 0,1 0 0,-1 0 0,0 0 0,0 0 0,0 0 0,0 0 0,0 0 0,1 0 0,-1 0 0,0 0 0,0 0 0,0 0 0,0 0 0,0 0 0,1 0 0,-1 0 0,0 0 0,0 0 0,0 0 0,0 0 0,0 0 0,1 0 0,-1 0 0,0 0 0,0 1 0,0-1 0,0 0 0,0 0 0,0 0 0,0 0 0,0 0 0,1 0 0,-1 0 0,0 1 0,0-1 0,0 0 0,0 0 0,0 0 0,0 0 0,0 0 0,0 1 0,0-1 0,0 0 0,0 0 0,0 0 0,0 0 0,0 0 0,0 1 0,0-1 0,0 0 0,0 0 0,0 0 0,0 0 0,0 0 0,0 1 0,0-1 0,0 0 0,-1 0 0,1 0 0,-1 12 0,-2-3 0,0 1 0,-1-1 0,0 0 0,0-1 0,-1 1 0,-7 9 0,-40 47 0,23-31 0,12-14 0,0-1 0,-1-2 0,-1 0 0,-25 18 0,-90 50 0,63-41 0,40-24 0,-1-2 0,-1-1 0,-45 17 0,48-29 0,30-5 0,0 0 0,0 0 0,0 0 0,-1 0 0,1 0 0,0 0 0,0 0 0,-1 0 0,1 0 0,0 0 0,0 0 0,-1 0 0,1 0 0,0 0 0,0 0 0,-1 0 0,1 0 0,0 0 0,0 0 0,0 0 0,-1-1 0,1 1 0,0 0 0,0 0 0,0 0 0,0 0 0,-1-1 0,1 1 0,0 0 0,0 0 0,0 0 0,0-1 0,0 1 0,10-11 0,18-6 0,0 2 0,0 1 0,2 1 0,37-11 0,-13 5 0,-37 11 0,0-1 0,-1 0 0,27-20 0,18-11 0,-2 6 0,-52 29 0,-8 5 0,-31 16 0,-10 5 0,-1-2 0,0-1 0,-53 13 0,18-13 0,30-8 0,-76 28 0,97-29 0,-29 6 0,-19 7 0,-68 41 0,19-6 0,94-44 0,1 1 0,0 1 0,0 1 0,2 2 0,0 1 0,-35 33 0,48-41 0,-1 0 0,-1-1 0,-25 13 0,20-11 0,-26 18 0,40-25 0,-17 14 0,-1-1 0,-35 17 0,49-29 0,7-5 0,-1 1 0,1 0 0,0 1 0,0-1 0,0 1 0,0-1 0,0 1 0,1 0 0,-1 1 0,1-1 0,-3 4 0,5-6 0,1-1 0,0 0 0,0 1 0,-1-1 0,1 0 0,0 1 0,0-1 0,0 0 0,0 1 0,-1-1 0,1 0 0,0 1 0,0-1 0,0 0 0,0 1 0,0-1 0,0 1 0,0-1 0,0 0 0,0 1 0,0-1 0,0 0 0,0 1 0,0-1 0,1 1 0,-1-1 0,0 0 0,0 1 0,0-1 0,0 0 0,1 1 0,-1-1 0,0 0 0,0 0 0,1 1 0,15 2 0,17-10 0,103-32 0,-91 28 0,66-26 0,122-49 0,-184 74 0,-27 7 0,28-9 0,-31 8 0,0 2 0,1 0 0,0 1 0,-1 1 0,1 1 0,38 3 0,-22-2 0,-36 0 0,1 0 0,0 0 0,-1 0 0,1 0 0,-1 0 0,1 0 0,0 0 0,-1 0 0,1 0 0,0 0 0,-1 0 0,1 0 0,0 0 0,-1 0 0,1 0 0,-1 1 0,1-1 0,0 0 0,-1 0 0,1 1 0,-1-1 0,1 0 0,-1 1 0,1-1 0,0 2 0,-14 6 0,-30 7 0,-124 26 0,133-33 0,11-3 0,0 2 0,-33 13 0,27-7 0,18-7 0,0-1 0,0 0 0,-1-1 0,0 0 0,1 0 0,-2-2 0,-12 3 0,-8-3 0,-41 4 0,0-3 0,-113-10 0,155 3 0,9 2 0,0-1 0,0-2 0,-31-9 0,37 9 0,-36-6 0,42 10 0,1 0 0,0-1 0,0 0 0,1-1 0,-1 0 0,0-1 0,1 0 0,0 0 0,0-1 0,-14-9 0,-72-61 0,52 44 0,-52-51 0,90 77 0,1-1 0,0 1 0,1-1 0,-1 1 0,1-1 0,0 0 0,1 0 0,-1 0 0,-2-13 0,4 17 0,1 1 0,0 0 0,-1-1 0,1 1 0,0-1 0,0 1 0,0-1 0,0 1 0,0-1 0,0 1 0,0-1 0,0 1 0,1-1 0,-1 1 0,0 0 0,1-1 0,-1 1 0,1-1 0,0 1 0,0 0 0,-1 0 0,1-1 0,0 1 0,0 0 0,0 0 0,0 0 0,0 0 0,0 0 0,0 0 0,1 0 0,-1 0 0,0 1 0,1-1 0,-1 0 0,0 1 0,1-1 0,-1 1 0,0-1 0,1 1 0,-1 0 0,1 0 0,-1-1 0,1 1 0,-1 0 0,1 0 0,-1 1 0,1-1 0,2 1 0,4 0 0,1 0 0,-1 1 0,1 1 0,-1 0 0,8 3 0,30 9 0,110 26 0,-148-38 0,15 5 0,0 0 0,0-1 0,1-2 0,1 0 0,42 2 0,-56-7 0,-8 1 0,1-1 0,-1 0 0,1 1 0,-1-1 0,1-1 0,-1 1 0,1-1 0,-1 1 0,1-1 0,-1 0 0,0 0 0,6-3 0,-8 3 0,-1 1 0,0-1 0,0 1 0,0-1 0,0 1 0,0-1 0,0 0 0,0 1 0,0-1 0,0 1 0,0-1 0,0 0 0,0 1 0,0-1 0,0 1 0,0-1 0,0 1 0,-1-1 0,1 0 0,0 1 0,-1-1 0,1 1 0,0-1 0,-1 1 0,1-1 0,0 1 0,-1 0 0,1-1 0,-1 1 0,1-1 0,-1 1 0,1 0 0,-1-1 0,-21-16 0,18 15 0,-9-6 0,-2 0 0,1 1 0,-1 1 0,0 0 0,-29-6 0,-23-10 0,-6-7 0,1-4 0,1-2 0,-117-81 0,165 101 0,-40-20 0,39 22 0,-39-26 0,47 28 0,-1 1 0,-19-9 0,17 10 0,-28-19 0,20 10 0,-54-24 0,31 17 0,43 21 0,-235-116 0,125 78 0,3 2 0,84 30 0,1 2 0,-1 1 0,0 1 0,-35-2 0,4 0 0,-19 0 0,-158 5 0,124 5 0,96-2 0,6 1 0,1-1 0,0 0 0,0-1 0,-1 0 0,1-1 0,0 0 0,0 0 0,0-2 0,-20-7 0,-5-4 0,84 62 0,-26-23 0,1-1 0,1-2 0,1 0 0,52 32 0,-8-11 0,-32-19 0,52 24 0,-62-34 0,7 3 0,1-2 0,0-1 0,46 10 0,-78-22 0,0 0 0,0-1 0,0 1 0,0-1 0,0 0 0,0 0 0,-1 0 0,1 0 0,0-1 0,0 1 0,0-1 0,0 0 0,0 0 0,-1 0 0,1 0 0,3-2 0,-4 2 0,0-1 0,-1 0 0,1 1 0,-1-1 0,0 0 0,1 0 0,-1 0 0,0 0 0,0 0 0,0 0 0,-1 0 0,1 0 0,0-1 0,-1 1 0,1 0 0,-1 0 0,0-1 0,0 1 0,0 0 0,0 0 0,0-5 0,-1-4 0,-1 0 0,0 0 0,-1 0 0,0 1 0,0-1 0,-1 1 0,-1-1 0,1 1 0,-9-12 0,-8-9 0,-36-41 0,5 6 0,19 17 0,16 22 0,-23-27 0,35 47 0,-2 0 0,1 1 0,-1-1 0,0 2 0,0-1 0,-1 1 0,1 0 0,-12-6 0,15 10 0,0 0 0,1 0 0,-1 1 0,0-1 0,0 1 0,0 0 0,1 0 0,-1 0 0,0 0 0,-5 2 0,-24-1 0,25-2 0,1 0 0,0-1 0,0 0 0,0-1 0,0 1 0,0-1 0,0-1 0,-6-4 0,-3-3 0,-26-24 0,28 26 0,16 18 0,20 27 0,-18-29 0,18 23 0,0-2 0,2 0 0,0-1 0,50 40 0,-35-33 0,22 17 0,101 64 0,21 17 0,-136-96 0,1-3 0,53 28 0,-77-47 0,-13-6 0,1-1 0,0-1 0,25 10 0,-8-5 0,-1 1 0,0 2 0,-1 1 0,31 22 0,41 24 0,115 40 0,-79-34 0,-123-61 0,0-1 0,0 0 0,0 0 0,1-2 0,-1 1 0,1-2 0,17 3 0,-14-2 0,-1 1 0,0 1 0,-1 0 0,22 12 0,12 3 0,-55-21 0,0-1 0,0 1 0,0 0 0,-13 1 0,-26-5 0,-35-22 0,-10-2 0,51 18 0,-47-20 0,-18-6 0,60 24 0,3 0 0,-74-11 0,69 15 0,-1-2 0,-75-28 0,24 6 0,-29-11 0,80 32 0,33 9 0,-1-1 0,-21-9 0,-69-43 0,77 40 0,26 14 0,-1 0 0,1 0 0,-1 1 0,0-1 0,0 1 0,0 0 0,-5 0 0,9 0 0,-1 1 0,1 0 0,-1 0 0,0 0 0,1 0 0,-1 1 0,0-1 0,1 0 0,-1 0 0,0 0 0,1 0 0,-1 1 0,1-1 0,-1 0 0,1 0 0,-1 1 0,0-1 0,1 1 0,-1-1 0,0 1 0,1 0 0,-1 0 0,1 0 0,0 0 0,-1 0 0,1 0 0,0 0 0,0 0 0,0 0 0,0 0 0,0 0 0,0 0 0,0 0 0,0-1 0,0 1 0,0 0 0,0 0 0,1 0 0,-1 2 0,4 6 0,-1 0 0,1 0 0,0 0 0,1 0 0,0-1 0,1 0 0,0 0 0,0 0 0,13 13 0,7 2 0,41 30 0,-46-38 0,35 25 0,27 21 0,-68-49 0,0-1 0,0-1 0,1 0 0,28 12 0,73 20 0,204 67 0,-297-103 0,0-1 0,26 3 0,26 4 0,135 26 0,-16 1 0,-159-31 0,0-2 0,1-1 0,0-2 0,59-2 0,-93-2 0,25-1 0,-27 2 0,0 0 0,0 0 0,0 0 0,0 0 0,0-1 0,0 1 0,0 0 0,0-1 0,0 1 0,0-1 0,0 1 0,0-1 0,0 1 0,0-1 0,0 0 0,0 1 0,-1-1 0,1 0 0,1-1 0,-2 1 0,0 1 0,0-1 0,-1 0 0,1 1 0,0-1 0,0 1 0,0-1 0,-1 1 0,1-1 0,0 1 0,-1-1 0,1 1 0,-1-1 0,1 1 0,0-1 0,-1 1 0,1-1 0,-1 1 0,1 0 0,-1-1 0,1 1 0,-1 0 0,0-1 0,-17-8 0,16 8 0,-12-5 0,0 0 0,0 2 0,0-1 0,0 2 0,-1 0 0,-27-2 0,-93 5 0,62 2 0,68-2 0,-23 1 0,0-2 0,0-1 0,-29-6 0,-90-11 0,-3-1 0,-71-32 0,73 20 0,126 27 0,10 1 0,-1 1 0,1 0 0,0 1 0,-1 1 0,0 0 0,-24 1 0,36 0 0,0 0 0,0 0 0,0 1 0,0-1 0,1 0 0,-1 0 0,0 1 0,0-1 0,0 0 0,0 1 0,0-1 0,1 1 0,-1-1 0,0 1 0,0-1 0,1 1 0,-1 0 0,1-1 0,-1 1 0,0 0 0,1 0 0,-1-1 0,1 1 0,-1 0 0,1 0 0,-1 1 0,1 0 0,0-1 0,0 1 0,0-1 0,1 1 0,-1-1 0,0 0 0,1 1 0,-1-1 0,1 1 0,-1-1 0,1 1 0,0-1 0,-1 0 0,3 2 0,1 3 0,0 0 0,1-1 0,0 0 0,0 0 0,10 8 0,0-4 0,0 0 0,1-1 0,0 0 0,0-1 0,0-1 0,1-1 0,31 6 0,87 19 0,-73-15 0,-47-10 0,0-1 0,0 0 0,1-2 0,16 2 0,95 1 0,111 1 0,-292-5 0,-156-2 0,155-5 0,35 3 0,-40 0 0,59 3 0,-1 0 0,1 0 0,0 0 0,-1 0 0,1 0 0,-1 0 0,1 1 0,0-1 0,-1 1 0,1-1 0,0 1 0,0-1 0,-1 1 0,1 0 0,0-1 0,0 1 0,0 0 0,-2 1 0,3-1 0,-1 0 0,1 0 0,0 0 0,-1 0 0,1-1 0,0 1 0,0 0 0,0 0 0,0 0 0,0 0 0,0 0 0,0-1 0,0 1 0,0 0 0,0 0 0,0 0 0,0 0 0,1 0 0,-1-1 0,0 1 0,1 1 0,1 2 0,1 0 0,-1 0 0,1 0 0,0-1 0,0 1 0,0-1 0,0 0 0,1 0 0,5 5 0,3-3 0,0 1 0,0-2 0,0 1 0,0-2 0,1 1 0,22 1 0,-2 1 0,6 0 0,0-2 0,49 0 0,-2-1 0,244 1 0,-187-17 0,-55 3 0,-83 10-76,1-1 1,-1 0-1,1 0 0,-1-1 0,1 1 0,-1-1 0,0 0 0,0-1 1,0 1-1,0-1 0,0 0 0,0-1 0,-1 1 0,0-1 1,0 0-1,0 0 0,4-4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35.004"/>
    </inkml:context>
    <inkml:brush xml:id="br0">
      <inkml:brushProperty name="width" value="0.35" units="cm"/>
      <inkml:brushProperty name="height" value="0.35" units="cm"/>
      <inkml:brushProperty name="color" value="#849398"/>
    </inkml:brush>
  </inkml:definitions>
  <inkml:trace contextRef="#ctx0" brushRef="#br0">2577 0 24575,'-2'1'0,"0"-1"0,0 0 0,0 1 0,0 0 0,0-1 0,0 1 0,0 0 0,1 0 0,-1 0 0,0 0 0,1 1 0,-1-1 0,0 0 0,1 1 0,0-1 0,-1 1 0,-1 2 0,-21 32 0,19-27 0,-109 187 0,70-132 0,-59 66 0,74-98 0,2 2 0,-46 74 0,45-58 0,13-26 0,2 0 0,0 1 0,2 1 0,1-1 0,-9 33 0,8-18 0,-2-1 0,-1 0 0,-21 37 0,23-54 0,-1 0 0,-1-1 0,-17 20 0,-5 7 0,16-18 0,-2-2 0,-31 32 0,41-49 0,-1 1 0,0-1 0,-1-1 0,0 0 0,-1-1 0,-28 12 0,-17 7 0,20-10 0,-45 15 0,-74 31 0,39-12 0,103-45 0,1 1 0,-26 17 0,-18 9 0,-191 83 0,216-100 0,28-12 0,-1-1 0,0 0 0,0 0 0,-1-1 0,1 0 0,-1-1 0,-15 3 0,-46 7 0,51-7 0,0-2 0,-28 3 0,-45-6 0,-28 1 0,100 0 0,0 2 0,-1 0 0,-36 11 0,-77 19 0,133-32 12,-1-1 1,1 1-1,-1-1 0,0 0 0,1 1 0,-1-1 1,1 0-1,-1 0 0,0 0 0,1 0 0,-1-1 1,1 1-1,-3-1 0,4 1-4,-1 0-1,0-1 1,1 1 0,-1 0 0,1-1-1,-1 1 1,1-1 0,-1 1 0,1-1-1,-1 1 1,1-1 0,0 1 0,-1-1 0,1 1-1,0-1 1,-1 0 0,1 1 0,0-1-1,0 1 1,0-1 0,-1-1 0,1-2-222,0-1 1,0 1 0,1 0-1,0-1 1,-1 1 0,1 0-1,3-8 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36.298"/>
    </inkml:context>
    <inkml:brush xml:id="br0">
      <inkml:brushProperty name="width" value="0.35" units="cm"/>
      <inkml:brushProperty name="height" value="0.35" units="cm"/>
      <inkml:brushProperty name="color" value="#849398"/>
    </inkml:brush>
  </inkml:definitions>
  <inkml:trace contextRef="#ctx0" brushRef="#br0">1038 13 24575,'-171'-12'0,"159"11"0,1 1 0,-1 1 0,1 0 0,-1 1 0,1 0 0,0 1 0,0 0 0,0 1 0,0 0 0,0 1 0,1 0 0,0 0 0,0 1 0,-11 9 0,-34 25 0,-48 38 0,85-64 0,0-2 0,-1 0 0,-38 17 0,37-19 0,0 0 0,0 1 0,-29 23 0,-40 53 0,15-12 0,-36 35 0,71-73-1365</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37.620"/>
    </inkml:context>
    <inkml:brush xml:id="br0">
      <inkml:brushProperty name="width" value="0.35" units="cm"/>
      <inkml:brushProperty name="height" value="0.35" units="cm"/>
      <inkml:brushProperty name="color" value="#849398"/>
    </inkml:brush>
  </inkml:definitions>
  <inkml:trace contextRef="#ctx0" brushRef="#br0">1494 1 24575,'-5'-1'0,"1"1"0,0 0 0,0 1 0,-1-1 0,1 1 0,0 0 0,0 0 0,0 0 0,-6 3 0,7-2 0,1 0 0,0-1 0,-1 1 0,1 0 0,0 1 0,0-1 0,0 0 0,1 1 0,-1-1 0,0 1 0,1-1 0,0 1 0,0 0 0,-2 3 0,-51 153 0,36-102 0,-4-1 0,-3-1 0,-2-1 0,-46 68 0,60-100 0,-3 1 0,-1-1 0,-1-1 0,-1-1 0,-28 24 0,-19 20 0,-50 63 0,83-95 0,22-22 0,0 1 0,-12 16 0,-36 63 0,-4 5 0,47-72 0,-13 25 0,-15 23 0,39-64 0,-1 0 0,0 0 0,0-1 0,-1 0 0,0 0 0,0 0 0,-8 4 0,5-5 0,1-1 0,-1 0 0,-20 5 0,-9 4 0,-13 10 0,27-11 0,-1-2 0,-40 12 0,26-10 0,-43 18 0,-6 2 0,30-9-1365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26.352"/>
    </inkml:context>
    <inkml:brush xml:id="br0">
      <inkml:brushProperty name="width" value="0.35" units="cm"/>
      <inkml:brushProperty name="height" value="0.35" units="cm"/>
      <inkml:brushProperty name="color" value="#FFC114"/>
    </inkml:brush>
  </inkml:definitions>
  <inkml:trace contextRef="#ctx0" brushRef="#br0">669 170 24575,'-24'-2'0,"0"-1"0,1 0 0,-1-2 0,1-1 0,0 0 0,-31-15 0,45 18 0,-49-17 0,-78-14 0,20 5 0,55 12 304,47 12-638,1 1 0,-1 0 1,0 1-1,-24-2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54.163"/>
    </inkml:context>
    <inkml:brush xml:id="br0">
      <inkml:brushProperty name="width" value="0.35" units="cm"/>
      <inkml:brushProperty name="height" value="0.35" units="cm"/>
      <inkml:brushProperty name="color" value="#004F8B"/>
    </inkml:brush>
  </inkml:definitions>
  <inkml:trace contextRef="#ctx0" brushRef="#br0">0 1 24575,'0'12'0,"1"1"0,1-1 0,0 1 0,0-1 0,8 23 0,30 54 0,-28-65 0,52 112 0,-55-118 0,-2 1 0,11 38 0,-11-33 0,14 32 0,0-11 0,19 44 0,-36-77 0,-1 0 0,0 0 0,-1 0 0,0 1 0,1 24 0,-3-15 0,-1 0 0,0 0 0,-2 0 0,0 0 0,-13 42 0,-1-14 0,-14 35 0,25-68 0,0 0 0,2 1 0,0-1 0,-2 23 0,2-16 0,-10 37 0,9-40 0,1 2 0,0-1 0,0 34 0,-5 29 0,3-44 0,1-1 0,2 1 0,1 0 0,3 1 0,7 49 0,12 10 0,-12-69 0,-2 1 0,4 53 0,-8-67 0,1 0 0,0 0 0,11 31 0,3 16 0,22 89 0,-30-116 0,2-1 0,28 64 0,8 28 0,-42-104 0,-1 0 0,-1 0 0,-2 0 0,0 0 0,-4 29 0,1 12 0,2-50 0,1 1 0,1-1 0,1 1 0,0-1 0,1 0 0,1 0 0,0 0 0,2 0 0,0-1 0,0 0 0,20 29 0,-18-30 0,1-1 0,1 0 0,0-1 0,18 16 0,86 82 0,-81-81 0,2-1 0,68 40 0,-65-44 0,-19-12 0,37 18 0,129 65 0,-81-39 0,28 20 0,-85-48 0,-1 2 0,-1 2 0,-1 3 0,59 61 0,-84-74 0,28 42 0,-31-40 0,34 37 0,-42-52 0,176 173 0,5-21 0,-24-37 0,-131-99 0,1-1 0,58 30 0,-60-35 0,42 33 0,23 15 0,-92-65 0,0 1 0,0 1 0,0 0 0,-1 0 0,7 6 0,-11-8 0,1 0 0,-1 0 0,0 1 0,0-1 0,0 1 0,0 0 0,-1-1 0,1 1 0,-1 0 0,0 0 0,0 0 0,0 4 0,2 5 0,0 0 0,0-1 0,2 1 0,-1-1 0,10 17 0,37 56 0,-21-37 0,-30-48 0,0 1 0,0-1 0,0 1 0,1-1 0,-1 0 0,0 1 0,0-1 0,0 1 0,0-1 0,1 0 0,-1 1 0,0-1 0,0 0 0,1 1 0,-1-1 0,0 0 0,0 1 0,1-1 0,-1 0 0,0 1 0,1-1 0,-1 0 0,1 0 0,-1 0 0,0 1 0,1-1 0,-1 0 0,1 0 0,-1 0 0,0 0 0,1 0 0,-1 0 0,1 0 0,-1 0 0,1 0 0,1-16 0,-6-27 0,-19-83 0,-2 5 0,18 65 0,0-61 0,6 100 0,-1 1 0,0 0 0,-1-1 0,-8-21 0,6 20 0,0-1 0,-4-34 0,7-233 0,4 147 0,-2 120 0,-2 0 0,0 0 0,0 0 0,-7-21 0,3 6 0,1 0 0,2 0 0,2 0 0,3-52 0,0 12 0,-1-6 0,-2-105 0,-13 49 0,4 71 0,4 32 0,-3-63 0,8 82 0,1 0 0,1-1 0,1 1 0,0 0 0,0 0 0,2 0 0,7-21 0,39-120 0,66-116 0,-102 239 0,-1-1 0,-1 0 0,8-43 0,-9 37 0,-8 29 0,0 0 0,0-1 0,-1 0 0,1-20 0,-3 28 0,0 0 0,-1 0 0,1 0 0,-1 0 0,1 0 0,-1 0 0,0 1 0,0-1 0,-1 0 0,1 0 0,0 1 0,-1-1 0,1 0 0,-1 1 0,0 0 0,0-1 0,0 1 0,0 0 0,-1 0 0,1 0 0,0 0 0,-4-1 0,-3-2 0,-1 0 0,0 1 0,0 1 0,0 0 0,-1 0 0,1 1 0,-19-2 0,14 2 0,0-1 0,0 0 0,-16-6 0,-30-13 0,-75-15 0,80 24 0,28 5 0,-99-20 0,101 23 0,-1-2 0,-35-14 0,-15-4 0,55 18 0,-32-15 0,-5-1 0,-77-17 0,38 5 0,3 1 0,-28-10 0,14 3 0,83 32 0,0-2 0,1-1 0,-35-22 0,18 11 0,31 17 0,1 2 0,-20-6 0,19 7 0,0-1 0,-18-9 0,-17-15 0,-52-43 0,61 43 0,0 2 0,-63-33 0,-210-106 0,287 151 0,1-2 0,1-1 0,-22-21 0,-53-64 0,50 53 0,-6-13 0,-66-98 0,118 160 0,-13-23 0,13 22 0,0 1 0,0-1 0,0 0 0,0 1 0,0-1 0,0 1 0,0-1 0,0 1 0,1-1 0,-1 1 0,0-1 0,0 1 0,0-1 0,0 1 0,1-1 0,-1 1 0,0-1 0,1 1 0,-1-1 0,0 1 0,1 0 0,-1-1 0,0 1 0,1 0 0,-1-1 0,1 1 0,-1 0 0,1-1 0,-1 1 0,1 0 0,-1 0 0,1-1 0,-1 1 0,1 0 0,-1 0 0,1 0 0,-1 0 0,1 0 0,-1 0 0,1 0 0,-1 0 0,1 0 0,0 0 0,6-1 0,0 1 0,0 0 0,0 1 0,0 0 0,0 0 0,0 0 0,-1 1 0,1 0 0,0 0 0,8 4 0,8 6 0,32 21 0,-15-9 0,107 75 0,-5-4 0,-38-31 0,33 19 0,-38-23 0,7 4 0,-60-38 0,46 36 0,2 0 0,177 78 0,-234-122 0,-1 1 0,-1 1 0,-1 2 0,36 31 0,-51-39 0,24 14 0,11 9 0,6 9 0,-2-2 0,57 56 0,-81-64 0,-2 1 0,-1 2 0,-2 1 0,43 79 0,-55-89 0,-6-11 0,-1 0 0,15 41 0,-17-35 0,0 1 0,-2 0 0,4 41 0,-6-23 0,-1-21 0,-1 1 0,-1-1 0,-1 1 0,-1-1 0,-6 33 0,-47 172 0,43-188 0,7-25 0,0 0 0,1 0 0,-1 15 0,-2 38 0,-2 78 0,8-89 0,-1-12 0,2 0 0,8 49 0,-5-60 0,-2 1 0,-1 39 0,-3-48 0,2-1 0,1 0 0,1 0 0,2 0 0,10 43 0,-7-43 0,-1-1 0,-2 1 0,2 26 0,-4-30 0,0 1 0,2 0 0,1-1 0,12 36 0,19 21 0,-67-122 0,21 29 0,0 1 0,-1 1 0,-1-1 0,-1 2 0,-27-23 0,19 17 0,-53-42 0,-18-18 0,57 50 0,-1 1 0,-1 2 0,-68-35 0,40 24 0,-148-77 0,153 83 0,-15-8 0,60 29 0,0 1 0,0 1 0,-1 0 0,-20-5 0,7 1 0,1-1 0,0-1 0,-49-32 0,-28-14 0,46 36 0,45 19 0,2 0 0,-1-1 0,0-1 0,1 0 0,0 0 0,-16-13 0,-21-17 0,-78-44 0,75 49 0,26 17 0,-1 2 0,-39-14 0,66 26 0,-112-33 0,81 22 0,18 7 0,1-1 0,-1 0 0,1 0 0,-16-11 0,28 16 0,0 0 0,-1 0 0,1 0 0,0 0 0,0 0 0,0-1 0,-1 1 0,1 0 0,0 0 0,0 0 0,0 0 0,0 0 0,-1 0 0,1-1 0,0 1 0,0 0 0,0 0 0,0 0 0,-1 0 0,1-1 0,0 1 0,0 0 0,0 0 0,0 0 0,0-1 0,0 1 0,0 0 0,0 0 0,0-1 0,0 1 0,0 0 0,0 0 0,0 0 0,0-1 0,0 1 0,0 0 0,0 0 0,0-1 0,0 1 0,0 0 0,0 0 0,0 0 0,0-1 0,1 1 0,11-4 0,18 4 0,-4 4 0,-4-2 0,0 1 0,0 0 0,-1 2 0,31 11 0,-33-9 0,-1-2 0,39 7 0,15 4 0,-44-9 0,46 7 0,17 3 0,32 9 0,8 2 0,24 5 0,-24-9 0,-16-3 0,-77-15 0,-1-1 0,1-2 0,62-2 0,-92-1 0,0 1 0,1 0 0,-1 0 0,1 1 0,14 5 0,-17-5 0,-1 0 0,2 0 0,-1 0 0,0-1 0,0 0 0,0-1 0,1 1 0,-1-1 0,12-1 0,-16 0 0,-1 1 0,0-1 0,1 1 0,-1-1 0,0 0 0,0 1 0,0-1 0,1 0 0,-1 0 0,0 0 0,0 0 0,0 0 0,0 0 0,-1 0 0,1-1 0,0 1 0,0 0 0,-1 0 0,1-1 0,0 1 0,-1 0 0,0-1 0,1 1 0,-1 0 0,0-1 0,0 1 0,1-1 0,-1 1 0,0-1 0,0 1 0,-1-1 0,1 1 0,0 0 0,0-1 0,-1-1 0,0-2 0,0 1 0,-1-1 0,1 1 0,-1-1 0,0 1 0,0-1 0,0 1 0,-1 0 0,-3-6 0,-1 3 0,-1 1 0,1-1 0,-1 1 0,-1 0 0,1 1 0,-15-7 0,-59-22 0,70 29 0,-339-140 0,278 114 0,31 12 0,-59-18 0,-64-18 0,41 13 0,21 6 0,18 10 0,-109-29 0,129 38 0,37 9 0,-46-7 0,135 35 0,-1 2 0,27-2 0,12 4 0,-14 4 0,91 27 0,15 1 0,-163-48 0,0 0 0,0-2 0,1-1 0,0-2 0,0 0 0,36-3 0,-47 1 0,0 1 0,0 0 0,23 7 0,18 3 0,-13-6 0,0-2 0,74-2 0,-118-2 0,1 0 0,-1-1 0,1 1 0,-1-1 0,1 1 0,-1-1 0,0 0 0,1 0 0,-1 0 0,0-1 0,0 1 0,1 0 0,-1-1 0,0 1 0,-1-1 0,1 0 0,0 0 0,0 0 0,-1 0 0,1 0 0,-1 0 0,1 0 0,-1 0 0,0-1 0,0 1 0,0 0 0,0-1 0,0-4 0,0 3 0,0-1 0,-1 1 0,1-1 0,-1 1 0,0-1 0,0 1 0,-1-1 0,0 1 0,0-1 0,0 1 0,0 0 0,0-1 0,-1 1 0,0 0 0,-3-6 0,-3-1 0,0 1 0,0 0 0,-1 0 0,-1 1 0,0 0 0,0 0 0,-17-10 0,-87-43 0,21 13 0,-190-93 0,206 107 0,31 16 0,-59-15 0,27 9 0,53 18 0,0 1 0,-45-4 0,38 6 0,-31-8 0,61 12 0,-1-1 0,1 1 0,-1 0 0,1 0 0,0 0 0,-1 0 0,1 0 0,-1 1 0,-3 0 0,6-1 0,0 0 0,-1 0 0,1 0 0,0 1 0,0-1 0,-1 0 0,1 0 0,0 0 0,-1 0 0,1 0 0,0 1 0,0-1 0,0 0 0,-1 0 0,1 0 0,0 1 0,0-1 0,0 0 0,-1 0 0,1 1 0,0-1 0,0 0 0,0 0 0,0 1 0,0-1 0,0 0 0,0 1 0,0-1 0,-1 0 0,2 1 0,-1 0 0,0 0 0,1-1 0,-1 1 0,1 0 0,-1-1 0,1 1 0,-1 0 0,1-1 0,0 1 0,-1-1 0,1 1 0,0-1 0,-1 1 0,1-1 0,1 1 0,37 23 0,1-2 0,49 20 0,-19-11 0,-49-21 0,-1 0 0,2-1 0,32 8 0,-32-11 0,0 1 0,-1 1 0,28 15 0,-23-11 0,41 14 0,164 46 0,-161-59 0,-46-9 0,27 7 0,-2 4 0,-14-4 0,0-1 0,60 9 0,-60-13 0,64 18 0,-70-16 0,-17-4 0,-1 0 0,1 1 0,-1 0 0,0 1 0,0 0 0,-1 1 0,0 0 0,0 0 0,0 1 0,-1 1 0,0 0 0,-1 0 0,11 15 0,3 9 0,-1 2 0,29 65 0,-41-77 0,0 1 0,-2-1 0,-1 1 0,0 0 0,-2 1 0,2 46 0,-6-50 0,-2-1 0,0 0 0,-2 0 0,0 0 0,-1 0 0,0-1 0,-2 0 0,-17 34 0,12-33 0,-1-1 0,-25 30 0,30-40 0,6-7 0,1 0 0,-1 0 0,0 0 0,0 0 0,0 0 0,-1-1 0,1 1 0,0 0 0,-1-1 0,1 0 0,-1 0 0,1 1 0,-1-2 0,1 1 0,-1 0 0,0 0 0,-3 0 0,4-2 0,1 1 0,-1 0 0,0 0 0,1-1 0,-1 1 0,0-1 0,1 0 0,-1 1 0,1-1 0,-1 0 0,1 0 0,0 0 0,-1 0 0,1 0 0,0 0 0,-1 0 0,1 0 0,0-1 0,0 1 0,0 0 0,0-1 0,0 1 0,1-1 0,-1 1 0,0-1 0,1 1 0,-1-1 0,1 0 0,-1-2 0,-2-12 0,0 1 0,1-1 0,1 0 0,1 0 0,0 0 0,3-18 0,-2 18 0,0 0 0,0 0 0,-2 0 0,0-1 0,-1 1 0,-4-17 0,0 7 0,1-1 0,2-1 0,-1-53 0,3 50 0,0 0 0,-11-55 0,-11-20 0,-21-78 0,36 165 0,-1 0 0,0 1 0,-2 0 0,0 0 0,-1 1 0,-25-27 0,29 36 0,-1-1 0,0 1 0,-1 1 0,1-1 0,-20-9 0,-58-25 0,45 23 0,28 13 0,0 1 0,-1 1 0,1 1 0,-1 0 0,-20-1 0,16 1 0,1 1 0,-33-10 0,-64-26 0,102 33 0,0 1 0,0 0 0,0 1 0,0 1 0,0 0 0,-1 1 0,1 1 0,-1 0 0,1 0 0,0 1 0,-17 4 0,27-4 0,0 0 0,-1 0 0,1 1 0,0-1 0,0 1 0,-1 0 0,1-1 0,1 2 0,-1-1 0,0 0 0,0 1 0,1-1 0,0 1 0,-1-1 0,1 1 0,0 0 0,0 0 0,1 0 0,-1 1 0,0-1 0,1 0 0,0 0 0,0 1 0,0-1 0,0 5 0,-2 8 0,2 1 0,0 0 0,1-1 0,3 22 0,-1-2 0,-2-25 0,2 0 0,0-1 0,0 1 0,0 0 0,2-1 0,-1 0 0,1 0 0,1 0 0,0 0 0,0 0 0,9 10 0,-4-6 0,1 0 0,0-1 0,1-1 0,1 0 0,0 0 0,21 13 0,-19-15 0,0-1 0,1-1 0,0 0 0,1-1 0,-1-1 0,1 0 0,1-1 0,-1-1 0,1-1 0,-1-1 0,1 0 0,34-1 0,-10-1 0,-26 1 0,0-1 0,1 0 0,-1-1 0,0-1 0,0-1 0,0 0 0,0-1 0,28-11 0,-32 9 0,29-14 0,37-25 0,-66 37 0,-1 0 0,0 0 0,-1-1 0,0-1 0,0 1 0,-1-2 0,15-21 0,-17 19 0,0 0 0,-1-1 0,-1 0 0,0 0 0,-1 0 0,-1 0 0,0-1 0,1-22 0,-2 8 0,-2-1 0,-1 0 0,-6-36 0,5 58 0,1-1 0,-2 1 0,1 0 0,-1 0 0,0 0 0,-1 1 0,0-1 0,0 1 0,-1 0 0,0 0 0,-8-10 0,9 13 0,-1-1 0,0 1 0,0-1 0,0 1 0,0 1 0,-1-1 0,1 1 0,-1 0 0,0 0 0,0 1 0,0-1 0,0 1 0,-1 1 0,1-1 0,-9 0 0,-23 0 0,0 1 0,0 3 0,-62 9 0,89-9 0,0 1 0,0 1 0,0 0 0,0 0 0,1 1 0,0 1 0,0-1 0,0 2 0,1-1 0,0 1 0,0 1 0,1-1 0,0 1 0,0 1 0,1 0 0,-10 14 0,10-10 0,1 0 0,0 0 0,0 1 0,1 0 0,1 0 0,1 0 0,0 1 0,0-1 0,2 1 0,-1 21 0,2-34 0,0 6 0,0 0 0,1 0 0,0 0 0,2 11 0,-2-16 0,0-1 0,0 1 0,0-1 0,1 0 0,-1 1 0,0-1 0,1 0 0,0 0 0,-1 1 0,1-1 0,0-1 0,0 1 0,0 0 0,0 0 0,1-1 0,3 3 0,6 3 0,0-1 0,0 0 0,1 0 0,0-2 0,-1 1 0,2-2 0,-1 0 0,0 0 0,1-1 0,-1-1 0,1 0 0,-1-1 0,1 0 0,18-4 0,-22 3 0,-1-1 0,0 0 0,0-1 0,0 0 0,-1 0 0,1-1 0,14-9 0,-18 10 0,0-1 0,0-1 0,0 1 0,-1-1 0,1 1 0,-1-1 0,0 0 0,-1-1 0,1 1 0,-1-1 0,0 0 0,2-7 0,-1 4 0,-2 0 0,1 0 0,-1-1 0,0 1 0,-1-1 0,0 1 0,-1-1 0,0 0 0,-1 1 0,-1-11 0,1 13 0,0 0 0,-1 0 0,0 0 0,-1 0 0,1 0 0,-1 1 0,0-1 0,-1 1 0,0 0 0,0 0 0,0 0 0,-1 0 0,-8-8 0,-18-11 0,-1 2 0,-1 1 0,-1 1 0,-70-31 0,-61-11 0,27 23 0,-17-6 0,134 39 0,0 2 0,0 0 0,-35-3 0,-24-4 0,70 9 0,0 1 0,1 1 0,-1 0 0,0 0 0,0 1 0,-19 2 0,26-2 0,-1 1 0,1 0 0,0 0 0,-1 0 0,1 0 0,0 0 0,-1 1 0,1 0 0,0 0 0,0-1 0,0 2 0,1-1 0,-1 0 0,0 0 0,1 1 0,-1 0 0,1-1 0,0 1 0,0 0 0,0 0 0,0 0 0,-1 5 0,-2 6 0,1 0 0,0 0 0,1 1 0,1 0 0,0 0 0,1-1 0,0 1 0,1 0 0,4 21 0,-1-13 0,1-1 0,0 0 0,2 0 0,1-1 0,15 33 0,-22-53 0,0 0 0,1-1 0,-1 1 0,0 0 0,1 0 0,-1 0 0,1 0 0,-1 0 0,1 0 0,-1-1 0,1 1 0,0 0 0,-1 0 0,1-1 0,0 1 0,0 0 0,0-1 0,-1 1 0,1-1 0,0 1 0,1 0 0,-1-2 0,-1 1 0,1-1 0,-1 1 0,1-1 0,-1 1 0,0-1 0,1 0 0,-1 1 0,1-1 0,-1 1 0,0-1 0,0 0 0,1 1 0,-1-1 0,0 0 0,0 1 0,0-1 0,0 0 0,1 0 0,-1 1 0,0-2 0,1-47 0,-3 33 0,0 1 0,-2-1 0,1 1 0,-2 0 0,0 0 0,-10-20 0,2 8 0,-1 2 0,-27-37 0,-54-49 0,24 31 0,66 74 0,-9-11 0,-1 0 0,-25-23 0,36 37 0,0-1 0,0 1 0,0 0 0,0 1 0,-1-1 0,1 1 0,-1 0 0,1 0 0,-1 0 0,0 0 0,0 1 0,0 0 0,0 0 0,0 0 0,0 1 0,0 0 0,-7 0 0,10 1 0,-1 0 0,0 0 0,1 0 0,-1 1 0,1-1 0,-1 1 0,1-1 0,0 1 0,-1 0 0,1 0 0,0 0 0,0 0 0,1 0 0,-1 1 0,0-1 0,1 1 0,-1-1 0,1 1 0,0-1 0,0 1 0,0 0 0,-1 2 0,1-2 0,0 0 0,0 0 0,1 0 0,-1 0 0,1 0 0,-1 0 0,1-1 0,0 1 0,0 0 0,0 0 0,0 0 0,1 0 0,-1 0 0,1 0 0,0 0 0,0 0 0,0 0 0,0-1 0,0 1 0,1 0 0,2 3 0,-3-6 0,-1 1 0,1 0 0,0 0 0,0-1 0,1 1 0,-1-1 0,0 1 0,0-1 0,0 1 0,0-1 0,0 0 0,1 1 0,-1-1 0,0 0 0,0 0 0,1 0 0,-1 0 0,0 0 0,0 0 0,0 0 0,1 0 0,-1-1 0,0 1 0,0 0 0,0-1 0,0 1 0,1-1 0,-1 1 0,0-1 0,0 0 0,0 1 0,0-1 0,1-1 0,3-2 0,-1 0 0,0 0 0,0 0 0,0 0 0,0-1 0,2-4 0,8-12 0,1 0 0,0 1 0,1 1 0,22-20 0,-27 30 0,1-1 0,0 1 0,0 1 0,1 0 0,0 1 0,1 0 0,-1 1 0,20-6 0,8-4 0,-33 12 0,1 0 0,-1 0 0,1 2 0,0-1 0,16-2 0,-25 5 0,0 0 0,0 0 0,0 0 0,0 0 0,0 0 0,0 0 0,0 0 0,0 0 0,0 0 0,0 0 0,0 0 0,0 0 0,0 0 0,0 0 0,-1 0 0,1 0 0,0 0 0,0 0 0,0 0 0,0 1 0,0-1 0,0 0 0,0 0 0,0 0 0,0 0 0,0 0 0,0 0 0,0 0 0,0 0 0,0 0 0,0 0 0,0 0 0,0 0 0,0 0 0,0 0 0,0 0 0,0 0 0,0 1 0,0-1 0,0 0 0,0 0 0,0 0 0,0 0 0,1 0 0,-1 0 0,0 0 0,0 0 0,0 0 0,0 0 0,0 0 0,0 0 0,0 0 0,0 0 0,0 0 0,0 0 0,0 0 0,0 0 0,0 0 0,0 0 0,0 0 0,0 0 0,0 0 0,1 0 0,-9 7 0,-9 5 0,-184 117 0,182-118 0,-1 0 0,1-2 0,-24 8 0,36-14 0,-1-1 0,1 0 0,-1 0 0,0-1 0,0 0 0,0 0 0,0-1 0,0 0 0,0-1 0,0 0 0,-15-3 0,18 2 0,0 0 0,0-1 0,0 0 0,1 0 0,-1 0 0,0 0 0,1-1 0,0 0 0,0 1 0,0-2 0,1 1 0,-1 0 0,1-1 0,-5-8 0,3 4 0,0-1 0,1 0 0,-1 0 0,2 0 0,0 0 0,-3-18 0,3 13 0,2-1 0,0 0 0,0 1 0,2-1 0,0 0 0,5-28 0,-4 40 0,0 1 0,0-1 0,0 0 0,0 1 0,0 0 0,0-1 0,1 1 0,0 0 0,0 0 0,0 0 0,0 1 0,0-1 0,0 1 0,1 0 0,-1 0 0,1 0 0,0 0 0,-1 0 0,1 1 0,0 0 0,7-2 0,-7 2 0,0 0 0,0 1 0,0-1 0,0 1 0,0 0 0,0 0 0,0 0 0,0 0 0,0 1 0,-1-1 0,1 1 0,0 0 0,0 1 0,0-1 0,-1 1 0,1-1 0,-1 1 0,1 0 0,-1 0 0,0 1 0,1-1 0,2 3 0,8 11 0,-1 0 0,0 1 0,-2 0 0,0 1 0,13 27 0,-15-25 0,-4-12 0,-1 1 0,0 0 0,-1 0 0,0 1 0,-1-1 0,3 15 0,-3-9 0,1 0 0,5 17 0,-4-19 0,-1 0 0,-1 0 0,2 20 0,-3-17 0,7 142 0,-7-155 0,-1 0 0,1 1 0,-1-1 0,0 0 0,0 0 0,-1 0 0,1 0 0,-1 0 0,1 0 0,-1 0 0,0 0 0,-2 4 0,2-5 0,-1-1 0,1 1 0,-1-1 0,1 1 0,-1-1 0,1 0 0,-1 1 0,0-1 0,0 0 0,0 0 0,0 0 0,0-1 0,0 1 0,0 0 0,0-1 0,0 1 0,0-1 0,0 0 0,-2 1 0,-34 4-1365</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09.669"/>
    </inkml:context>
    <inkml:brush xml:id="br0">
      <inkml:brushProperty name="width" value="0.35" units="cm"/>
      <inkml:brushProperty name="height" value="0.35" units="cm"/>
      <inkml:brushProperty name="color" value="#004F8B"/>
    </inkml:brush>
  </inkml:definitions>
  <inkml:trace contextRef="#ctx0" brushRef="#br0">3188 1 24575,'-33'30'0,"-2"-2"0,-65 41 0,-14 11 0,80-57 0,-1 0 0,-1-3 0,-43 19 0,12-6 0,20-7 0,-80 61 0,90-62 0,25-18 0,1 0 0,0 1 0,0 1 0,-11 11 0,-10 11 0,-3 0 0,-64 43 0,52-41 0,-79 63 0,103-79 0,-17 13 0,-48 26 0,23-20 0,15-6 0,-2-2 0,-1-3 0,-61 21 0,95-39 0,0 2 0,1 0 0,1 1 0,-1 0 0,-20 18 0,-18 10 0,14-14 0,18-10 0,-45 33 0,11 0 0,-92 80 0,34-34 0,36-30 0,-20 11 0,-20 19 0,-96 91 0,203-174 0,-1 0 0,-27 16 0,29-20 0,0 1 0,1 1 0,0 0 0,0 0 0,-12 13 0,20-17 0,1 0 0,-1 0 0,0 0 0,1 1 0,0-1 0,0 1 0,0-1 0,1 1 0,-1 0 0,1 0 0,0 0 0,1 0 0,-1 9 0,1 7 0,2-1 0,3 24 0,1-1 0,-2 286 0,-5-188 0,-10 32 0,9-132 0,3 42 0,0-44 0,-4 50 0,-22 27 0,-4 53 0,24-145 0,0 4 0,-1 0 0,-19 52 0,15-54 0,-10 51 0,12-45 0,-2 21 0,7-35 0,0 0 0,-10 28 0,6-25 0,1 0 0,-5 43 0,7-38 0,-10 36 0,9-42 0,1 1 0,1-1 0,0 1 0,2 0 0,0 0 0,3 29 0,-1-46 0,0 1 0,0-1 0,1 1 0,0-1 0,-1 0 0,2 1 0,-1-1 0,0 0 0,1 0 0,0-1 0,0 1 0,0 0 0,0-1 0,0 0 0,1 0 0,0 0 0,-1 0 0,1 0 0,6 2 0,1 2 0,1-1 0,0-1 0,0 0 0,1 0 0,21 4 0,-24-7 0,1 0 0,-1-1 0,0-1 0,1 0 0,-1 0 0,1-1 0,-1 0 0,0-1 0,14-4 0,3-3 0,-1-1 0,28-16 0,-48 23 0,30-14 0,1 2 0,1 1 0,48-11 0,-29 4 0,-18 6 0,-30 12 0,33-10 0,-1-2 0,0-2 0,43-24 0,-51 23 0,36-14 0,-39 19 0,54-31 0,-59 30 0,0 2 0,1 0 0,45-13 0,-11 7 0,-35 12 0,-1-1 0,0-2 0,29-14 0,-37 16 0,0 1 0,0 0 0,19-4 0,25-9 0,-24 3 0,-17 8 0,0 0 0,0 1 0,1 1 0,22-5 0,78-18 0,-85 20 0,100-30 0,-50 9 0,-64 21 0,1 1 0,0 1 0,41-8 0,-30 9 0,52-16 0,10-1 0,-62 14 0,1 0 0,40-19 0,13-3 0,-61 23 0,17-5 0,-1-1 0,62-31 0,-33 0 0,-49 30 0,2 0 0,33-15 0,-8 8 0,50-31 0,-50 16 0,-12 6 0,-16 16 0,-1-1 0,21-21 0,-33 28 0,1 0 0,-1-1 0,-1 0 0,0 0 0,0-1 0,8-17 0,-13 23 0,0-1 0,0 0 0,-1 0 0,0 0 0,0 0 0,0 0 0,-1 0 0,0 0 0,0-1 0,0 1 0,-1 0 0,0 0 0,0 0 0,0 0 0,-1 0 0,-4-9 0,-3-4 0,-1 0 0,-1 1 0,-19-25 0,-14-23 0,-38-62 0,59 95 0,16 20 0,0 1 0,1-1 0,1 0 0,0 0 0,-4-20 0,-8-23 0,7 28 0,-9-50 0,9 35 0,4 9 0,2 1 0,1-1 0,2 0 0,4-42 0,-1-1 0,-2-1318 0,0 1391 0,0 1 0,0-1 0,0 1 0,-1-1 0,0 1 0,1-1 0,-1 1 0,-2-4 0,3 6 0,-1 1 0,1-1 0,-1 0 0,1 1 0,-1-1 0,1 1 0,-1-1 0,1 1 0,-1-1 0,0 1 0,1-1 0,-1 1 0,0 0 0,0-1 0,1 1 0,-1 0 0,0-1 0,0 1 0,1 0 0,-1 0 0,0 0 0,0 0 0,0 0 0,1 0 0,-1 0 0,0 0 0,0 0 0,0 0 0,1 0 0,-1 1 0,0-1 0,0 0 0,1 0 0,-1 1 0,0-1 0,1 1 0,-1-1 0,0 0 0,1 1 0,-1-1 0,-1 2 0,-2 2 0,-1-1 0,1 1 0,0 0 0,0 1 0,1-1 0,-1 1 0,1-1 0,0 1 0,0 0 0,0 0 0,1 1 0,0-1 0,0 1 0,0-1 0,0 1 0,0 7 0,2-13 0,0 0 0,0 0 0,0 0 0,0 1 0,0-1 0,0 0 0,0 0 0,0 0 0,0 0 0,0 0 0,0 0 0,0 0 0,0 1 0,0-1 0,0 0 0,0 0 0,0 0 0,0 0 0,0 0 0,0 0 0,0 0 0,1 0 0,-1 0 0,0 1 0,0-1 0,0 0 0,0 0 0,0 0 0,0 0 0,0 0 0,0 0 0,0 0 0,1 0 0,-1 0 0,0 0 0,0 0 0,0 0 0,0 0 0,0 0 0,0 0 0,0 0 0,0 0 0,1 0 0,-1 0 0,0 0 0,0 0 0,0 0 0,0 0 0,0 0 0,0 0 0,9-5 0,5-7 0,107-153 0,-119 161 0,0 0 0,0-1 0,0 1 0,0 0 0,0 0 0,-1-1 0,0 1 0,0-1 0,1-5 0,-2 9 0,0 0 0,0 0 0,0 0 0,0 0 0,0 0 0,0 0 0,0 0 0,-1 0 0,1 0 0,0 0 0,0 0 0,-1 0 0,1 0 0,-1 1 0,1-1 0,-1 0 0,1 0 0,-1 0 0,1 1 0,-1-1 0,0 0 0,1 1 0,-1-1 0,0 0 0,0 1 0,1-1 0,-1 1 0,0-1 0,0 1 0,0-1 0,0 1 0,0 0 0,0 0 0,0-1 0,0 1 0,1 0 0,-1 0 0,0 0 0,0 0 0,0 0 0,0 0 0,0 0 0,0 0 0,0 0 0,0 1 0,0-1 0,0 0 0,0 1 0,-1 0 0,-11 3 0,0 1 0,0 0 0,1 1 0,0 0 0,-13 9 0,-5 2 0,-50 33 0,-137 110 0,203-149 0,-28 32 0,33-34 0,0 1 0,0-1 0,-19 14 0,-33 18 0,-89 56 0,25-27 0,-61 32 0,115-60 0,-7 4 0,-120 43 0,177-78 0,0 0 0,-23 18 0,-25 14 0,43-28 0,1 2 0,1 0 0,-26 25 0,21-17 0,-44 28 0,3-13 0,-84 36 0,105-52 0,-52 36 0,45-26 0,-8 4 0,-85 52 0,120-69 0,-41 38 0,14-9 0,21-23 0,12-9 0,0 1 0,1 1 0,-35 40 0,56-59 0,0 0 0,0 0 0,0 1 0,0-1 0,0 0 0,1 1 0,-1-1 0,1 1 0,-1-1 0,1 0 0,-1 1 0,1 1 0,0-2 0,0-1 0,0 1 0,0-1 0,0 0 0,0 1 0,0-1 0,0 1 0,0-1 0,1 0 0,-1 1 0,0-1 0,0 1 0,0-1 0,1 0 0,-1 1 0,0-1 0,1 0 0,-1 1 0,0-1 0,1 0 0,-1 0 0,0 1 0,1-1 0,-1 0 0,0 0 0,1 0 0,0 1 0,1-1 0,1 1 0,-1-1 0,1 0 0,-1 0 0,1 0 0,0 0 0,-1-1 0,1 1 0,-1 0 0,1-1 0,-1 0 0,5-1 0,39-19 0,67-41 0,-68 35 0,63-27 0,-24 24 0,-49 18 0,63-30 0,10-9 0,175-58 0,-271 105 0,81-35 0,5-2 0,-57 27 0,14-4 0,85-40 0,-91 32 0,2 2 0,101-33 0,-125 49 0,-4 2 0,42-7 0,-53 10 0,-1 1 0,1-2 0,-1 1 0,18-10 0,-16 7 0,1 1 0,19-5 0,142-33 0,-147 35 0,-1-1 0,36-16 0,33-11 0,-74 29 0,0-1 0,0-1 0,-1-1 0,0 0 0,24-18 0,-23 15 0,-13 7 0,1 0 0,-1 0 0,12-12 0,-20 18 0,-1 0 0,0 0 0,0-1 0,1 1 0,-1 0 0,0 0 0,0 0 0,0 0 0,1-1 0,-1 1 0,0 0 0,0 0 0,0 0 0,1-1 0,-1 1 0,0 0 0,0 0 0,0-1 0,0 1 0,0 0 0,0 0 0,0-1 0,0 1 0,0 0 0,0 0 0,0-1 0,1 1 0,-2 0 0,1-1 0,0 1 0,0 0 0,0 0 0,0-1 0,0 1 0,0 0 0,0 0 0,0-1 0,0 1 0,0 0 0,0 0 0,-1-1 0,1 1 0,0 0 0,-15-3 0,-19 8 0,6 5 0,-41 21 0,10-3 0,21-10 0,-39 24 0,20-9 0,-15 11 0,-10 5 0,-153 62 0,216-103 0,-29 8 0,-1 0 0,4 2 0,-46 25 0,91-42 0,-45 21 0,41-20 0,1-1 0,-1 1 0,0-1 0,0 0 0,-1 0 0,1-1 0,0 1 0,0-1 0,-5 0 0,9 0 0,0 0 0,-1 0 0,1 0 0,0 0 0,0 0 0,0 0 0,-1 0 0,1 0 0,0 0 0,0 0 0,0 0 0,-1-1 0,1 1 0,0 0 0,0 0 0,0 0 0,-1 0 0,1 0 0,0 0 0,0 0 0,0-1 0,0 1 0,0 0 0,-1 0 0,1 0 0,0 0 0,0-1 0,0 1 0,0 0 0,0 0 0,0 0 0,0-1 0,0 1 0,0 0 0,0 0 0,0 0 0,0-1 0,0 1 0,0 0 0,0 0 0,0 0 0,0-1 0,0 1 0,0 0 0,7-12 0,13-8 0,169-123 0,-71 69 0,37-26 0,-111 67 0,-14 9 0,0 2 0,2 1 0,0 1 0,60-26 0,-22 17 0,17-8 0,-75 33 0,0 1 0,1 0 0,-1 1 0,0 0 0,21 0 0,-32 2 0,1 0 0,-1 0 0,1 0 0,0 1 0,-1-1 0,1 0 0,-1 1 0,1-1 0,-1 1 0,1-1 0,-1 1 0,1 0 0,-1-1 0,0 1 0,1 0 0,-1 0 0,0 0 0,0 0 0,0 0 0,1 0 0,-1 0 0,0 1 0,-1-1 0,1 0 0,0 1 0,0-1 0,0 1 0,-1-1 0,1 0 0,-1 1 0,1 0 0,-1-1 0,0 1 0,1-1 0,-1 1 0,0-1 0,0 1 0,0 0 0,0 1 0,-1 8 0,-1 0 0,1 0 0,-2 0 0,-5 16 0,5-15 0,-4 7 0,0 0 0,-2-1 0,0 1 0,-13 17 0,-8 17 0,-71 117 0,84-141 0,-1-1 0,-1 0 0,-41 44 0,43-53 0,-1-2 0,-1 0 0,-1-1 0,-1-1 0,-23 13 0,-116 54 0,142-74 0,-12 4 0,0-1 0,-62 13 0,61-18 0,1 2 0,0 1 0,-36 17 0,32-7 0,1 2 0,0 2 0,-53 47 0,21-16 0,18-15 0,7-6 0,-67 42 0,97-68 0,-1-2 0,0 1 0,0-1 0,0-1 0,0 0 0,-1 0 0,0-2 0,0 1 0,0-1 0,0-1 0,-22 0 0,5-1 0,4 1 0,0-2 0,-1 0 0,1-2 0,0 0 0,-48-14 0,-51-23 0,104 35 0,0 1 0,-1 0 0,0 2 0,-24 0 0,-10 1 0,33 0 0,0 1 0,0 0 0,0 2 0,-29 5 0,39-3 0,0 1 0,0 0 0,0 0 0,1 1 0,0 1 0,0 0 0,0 0 0,-11 11 0,-72 77 0,70-69 0,-7 8 0,-31 43 0,52-62 0,0 0 0,2 1 0,-1 0 0,2 0 0,-11 34 0,13-32 0,1-1 0,1 1 0,0 1 0,2-1 0,0 0 0,1 0 0,0 1 0,2-1 0,0 0 0,1 0 0,1 0 0,1 0 0,12 31 0,0-13 0,1 5 0,3 0 0,35 54 0,-41-75 0,0 2 0,-2 0 0,-1 0 0,0 1 0,-2 1 0,11 36 0,-14-20 0,-1 1 0,-1 71 0,-4-59 0,0-22 0,0-1 0,-7 48 0,4-73 0,1 0 0,-1 0 0,0-1 0,0 1 0,0-1 0,0 1 0,-1-1 0,0 0 0,0 0 0,0 0 0,0 0 0,-1 0 0,1-1 0,-1 0 0,0 0 0,0 0 0,0 0 0,-1 0 0,1-1 0,-6 3 0,4-3 0,-1 1 0,1-1 0,-1 1 0,0-2 0,0 1 0,0-1 0,0 0 0,0-1 0,0 1 0,0-1 0,0-1 0,0 1 0,-13-4 0,20 4 0,-1 0 0,0 0 0,0 0 0,0-1 0,0 1 0,1 0 0,-1 0 0,0-1 0,0 1 0,1-1 0,-1 1 0,0 0 0,1-1 0,-1 0 0,0 1 0,1-1 0,-1 1 0,1-1 0,-1 0 0,1 1 0,-1-1 0,1 0 0,-1 1 0,1-1 0,0 0 0,-1 0 0,1 0 0,0 1 0,0-1 0,-1-1 0,2 0 0,-1 0 0,1 1 0,-1-1 0,1 0 0,-1 0 0,1 1 0,0-1 0,0 1 0,0-1 0,0 1 0,0-1 0,0 1 0,2-2 0,5-4 0,0 0 0,0 0 0,17-10 0,147-73 0,-82 45 0,-33 18 0,1 1 0,98-27 0,263-85 0,-400 131 0,1 1 0,0 1 0,-1 1 0,2 1 0,22-1 0,-9 0 0,48-12 0,-1 0 0,-59 12 0,-1-1 0,25-8 0,-29 8 0,0 0 0,0 1 0,1 1 0,29-3 0,-26 5 0,1-2 0,0 0 0,24-8 0,-22 5 0,1 1 0,27-3 0,-32 6 0,0-1 0,-1-1 0,27-10 0,4 0 0,-6 2 0,47-10 0,-75 18 0,0 0 0,0-2 0,-1 0 0,0 0 0,20-13 0,26-12 0,-31 18 0,-9 4 0,-1 1 0,26-7 0,-9 5 0,-4 1 0,1 1 0,56-5 0,-76 11 0,0 0 0,0-1 0,0-1 0,-1 0 0,1-1 0,24-13 0,-24 10 0,0 2 0,1 0 0,0 1 0,0 0 0,22-3 0,67-14 0,-58 11 0,-24 5 0,0 0 0,-1-2 0,0-1 0,-1 0 0,22-14 0,-180 82 0,113-49 0,-1-2 0,0-1 0,-43 7 0,-27 7 0,-15 20 0,55-18 0,35-16 0,-28 6 0,-3 0 0,-4 5 0,-79 21 0,69-21 0,49-13 0,0 0 0,0-1 0,0 0 0,-19 0 0,11-1 0,0 1 0,-46 12 0,19-2 0,-103 24 0,96-23 0,36-8 0,-1-1 0,-40 4 0,30-6 0,-1 1 0,-56 17 0,-178 55 0,-99 34 0,233-72 0,109-31 0,1 1 0,1 1 0,-41 25 0,10-9 0,42-20 0,1 0 0,-22 13 0,30-16 0,-1 0 0,1 1 0,0 0 0,0 0 0,1 0 0,-1 0 0,1 1 0,0-1 0,0 1 0,-4 8 0,4-6 0,0 1 0,1-1 0,0 1 0,-2 8 0,4-14 0,-1 1 0,1-1 0,0 0 0,0 1 0,0-1 0,0 0 0,0 1 0,0-1 0,1 0 0,-1 1 0,1-1 0,-1 0 0,1 0 0,0 1 0,0-1 0,0 0 0,2 3 0,-2-4 0,-1-1 0,1 1 0,0-1 0,-1 1 0,1-1 0,0 1 0,-1-1 0,1 0 0,0 1 0,0-1 0,-1 0 0,1 0 0,0 1 0,0-1 0,-1 0 0,1 0 0,0 0 0,0 0 0,0 0 0,-1 0 0,1 0 0,0 0 0,0-1 0,0 1 0,-1 0 0,1 0 0,0 0 0,-1-1 0,1 1 0,0-1 0,0 1 0,-1 0 0,1-1 0,-1 1 0,1-1 0,0 0 0,-1 1 0,1-1 0,-1 1 0,1-1 0,-1 0 0,0 1 0,1-1 0,0-1 0,20-38 0,-18 35 0,3-12 0,-1 1 0,-1-1 0,0-1 0,-1 1 0,-1-1 0,0 1 0,-2-1 0,-1-20 0,4-51 0,10 29 0,-9 45 0,-1-1 0,3-29 0,-5 15 0,-1 0 0,-5-39 0,2 54 0,0 1 0,-1-1 0,0 1 0,-1 0 0,0 0 0,-13-22 0,3 6 0,1-1 0,-14-48 0,17 45 0,-3-16 0,11 38 0,0 0 0,0 1 0,-1 0 0,0-1 0,-1 1 0,-12-19 0,17 29 0,0 1 0,0-1 0,-1 1 0,1-1 0,-1 0 0,1 1 0,0-1 0,-1 1 0,1-1 0,-1 1 0,1-1 0,-1 1 0,1-1 0,-1 1 0,0 0 0,1-1 0,-1 1 0,0 0 0,1-1 0,-1 1 0,0 0 0,1 0 0,-1 0 0,0-1 0,1 1 0,-1 0 0,0 0 0,1 0 0,-2 0 0,1 1 0,0 0 0,1 0 0,-1 0 0,0 0 0,1-1 0,-1 1 0,0 0 0,1 0 0,-1 0 0,1 0 0,0 0 0,-1 1 0,1-1 0,0 0 0,-1 0 0,1 1 0,-3 50 0,3-50 0,12 179 0,-9-152 0,1 0 0,2 0 0,0 0 0,2-1 0,14 33 0,18 27 0,23 63 0,-47-114 0,-16-37 0,0 1 0,0-1 0,1 0 0,-1 0 0,0 0 0,0 0 0,0 1 0,0-1 0,0 0 0,0 0 0,0 0 0,0 0 0,0 1 0,1-1 0,-1 0 0,0 0 0,0 0 0,0 0 0,0 0 0,0 0 0,1 0 0,-1 1 0,0-1 0,0 0 0,0 0 0,0 0 0,1 0 0,-1 0 0,0 0 0,0 0 0,0 0 0,1 0 0,-1 0 0,0 0 0,0 0 0,0 0 0,0 0 0,1 0 0,-1 0 0,0 0 0,0 0 0,0 0 0,1 0 0,-1 0 0,0-1 0,0 1 0,0 0 0,1 0 0,3-12 0,0-16 0,1-48 0,3-87 0,-8 148 0,2-1 0,0 1 0,6-22 0,-3 19 0,3-34 0,-3-15 0,3-82 0,-6 126 0,0 0 0,8-32 0,-5 31 0,3-45 0,-9 20 0,0 36 0,0-1 0,1 1 0,1 0 0,0 0 0,1 0 0,0 0 0,1 0 0,5-15 0,-8 27 0,0 0 0,1 0 0,-1 0 0,0 0 0,1 0 0,-1 1 0,1-1 0,-1 0 0,1 0 0,-1 0 0,1 1 0,0-1 0,-1 0 0,1 1 0,0-1 0,0 1 0,-1-1 0,1 1 0,0-1 0,0 1 0,0-1 0,0 1 0,0 0 0,0-1 0,-1 1 0,3 0 0,-2 0 0,0 1 0,1-1 0,-1 1 0,0-1 0,0 1 0,0 0 0,1-1 0,-1 1 0,0 0 0,0 0 0,0 0 0,0 0 0,-1 0 0,1 0 0,0 0 0,1 1 0,3 7 0,0-1 0,-1 1 0,7 17 0,174 426-1105,-132-315 2210,-42-110-1105,-2 1 0,11 41 0,-13-40 0,1 1 0,14 29 0,-22-58 0,0 0 0,1 0 0,-1 0 0,1 0 0,-1 0 0,0 0 0,1 0 0,-1-1 0,1 1 0,0 0 0,-1 0 0,1 0 0,0-1 0,0 1 0,-1 0 0,1-1 0,0 1 0,0-1 0,0 1 0,0-1 0,-1 1 0,1-1 0,0 0 0,0 1 0,0-1 0,0 0 0,0 0 0,0 0 0,0 1 0,0-1 0,0 0 0,0 0 0,0-1 0,0 1 0,0 0 0,0 0 0,0 0 0,0-1 0,0 1 0,0 0 0,0-1 0,1 0 0,1-1 0,0 0 0,-1 0 0,1 0 0,-1-1 0,1 1 0,-1-1 0,0 1 0,0-1 0,0 0 0,0 0 0,2-6 0,0-4 0,0-1 0,0 0 0,-2 0 0,0 0 0,1-19 0,-2 14 0,1 0 0,6-22 0,-1 4 0,-1-1 0,-3 1 0,0-1 0,-3 0 0,-7-68 0,4 73 0,-1 0 0,-2-1 0,-1 2 0,-2-1 0,-1 1 0,-27-57 0,34 83 0,0 1 0,0 1 0,-1-1 0,0 0 0,0 1 0,0 0 0,0-1 0,-1 2 0,0-1 0,0 1 0,0-1 0,0 1 0,0 1 0,0-1 0,-1 1 0,0 0 0,-6-2 0,11 4 0,0 0 0,-1 0 0,1 0 0,0 0 0,0 0 0,0 1 0,0-1 0,0 0 0,0 1 0,0-1 0,0 1 0,0-1 0,0 1 0,0-1 0,0 1 0,0 0 0,0-1 0,0 1 0,0 0 0,1 0 0,-1 0 0,0-1 0,1 1 0,-1 0 0,0 0 0,1 0 0,-1 0 0,1 0 0,0 0 0,-1 1 0,1-1 0,0 0 0,-1 0 0,1 2 0,-1 5 0,0 1 0,0-1 0,2 14 0,-1-15 0,4 42 0,2-1 0,2-1 0,22 74 0,-21-91 0,20 40 0,-17-43 0,16 50 0,-23-64 0,-5-13 0,0 0 0,0 0 0,0 0 0,0 0 0,0 0 0,0 1 0,0-1 0,0 0 0,0 0 0,0 0 0,0 0 0,0 0 0,0 0 0,1 0 0,-1 0 0,0 0 0,0 0 0,0 0 0,0 0 0,0 0 0,0 0 0,0 0 0,0 0 0,0 0 0,0 0 0,1 0 0,-1 0 0,0 0 0,0 0 0,0 0 0,0 0 0,0 0 0,0 0 0,0 0 0,0 0 0,0 0 0,0 0 0,0 0 0,1 0 0,-1 0 0,0 0 0,0 0 0,0 0 0,0-1 0,0 1 0,0 0 0,0 0 0,0 0 0,0 0 0,0 0 0,0 0 0,0 0 0,0 0 0,0 0 0,0 0 0,0-1 0,6-21 0,-3 5 0,3-5 0,-2 0 0,0 0 0,1-35 0,-7-71 0,0 46 0,-8-155 0,9 233 0,1-1 0,0 1 0,0-1 0,0 1 0,0-1 0,2-6 0,-2 11 0,0-1 0,0 1 0,0-1 0,0 1 0,1-1 0,-1 1 0,0 0 0,0-1 0,1 1 0,-1 0 0,0-1 0,1 1 0,-1 0 0,0-1 0,1 1 0,-1 0 0,0-1 0,1 1 0,-1 0 0,1 0 0,-1 0 0,0-1 0,1 1 0,-1 0 0,1 0 0,0 0 0,0 0 0,1 0 0,-1 0 0,0 1 0,1-1 0,-1 1 0,1-1 0,-1 1 0,0-1 0,0 1 0,1 0 0,-1-1 0,0 1 0,1 1 0,11 9 0,-1 0 0,0 1 0,-1 0 0,17 26 0,14 14 0,312 369 0,-342-405 0,0-2 0,1 0 0,1 0 0,0-1 0,18 13 0,-31-26 0,-1 1 0,1 0 0,0-1 0,0 1 0,-1-1 0,1 1 0,0-1 0,0 1 0,0-1 0,0 0 0,-1 1 0,1-1 0,0 0 0,0 0 0,0 1 0,0-1 0,0 0 0,0 0 0,0 0 0,0 0 0,0 0 0,0-1 0,-1 1 0,1 0 0,0 0 0,0 0 0,0-1 0,0 1 0,0-1 0,0 1 0,-1 0 0,1-1 0,0 0 0,0 1 0,-1-1 0,1 1 0,0-1 0,-1 0 0,1 1 0,-1-1 0,1 0 0,0-1 0,2-4 0,-1 0 0,0 1 0,0-1 0,-1 0 0,1-10 0,2-1 0,3-14 0,-2 1 0,4-61 0,-10-63 0,-1 58 0,2-301 0,3 367 0,-3 30 0,0-1 0,0 1 0,0 0 0,0-1 0,1 1 0,-1 0 0,0 0 0,0-1 0,0 1 0,0 0 0,0 0 0,1-1 0,-1 1 0,0 0 0,0 0 0,0 0 0,1-1 0,-1 1 0,0 0 0,0 0 0,0 0 0,1 0 0,-1 0 0,0-1 0,1 1 0,-1 0 0,0 0 0,0 0 0,1 0 0,-1 0 0,1 0 0,0 1 0,0-1 0,0 1 0,0-1 0,-1 1 0,1-1 0,0 1 0,0 0 0,-1-1 0,1 1 0,0 0 0,-1 0 0,1-1 0,0 3 0,17 27 0,-2 1 0,-1 0 0,18 59 0,2 1 0,-20-36 0,0-2 0,-14-49 0,1 0 0,-1-1 0,1 1 0,0 0 0,0-1 0,1 1 0,-1-1 0,1 0 0,6 6 0,-8-8 0,0 1 0,1-1 0,-1 0 0,1 0 0,-1-1 0,1 1 0,0 0 0,-1 0 0,1-1 0,0 1 0,-1-1 0,1 1 0,0-1 0,0 0 0,0 0 0,-1 0 0,1 0 0,0 0 0,0 0 0,3-1 0,-2 0 0,0 0 0,0 0 0,0-1 0,-1 1 0,1-1 0,0 0 0,-1 0 0,1 0 0,-1 0 0,0 0 0,3-3 0,0-2 0,0 0 0,0 0 0,-1 0 0,0 0 0,0-1 0,-1 0 0,0 1 0,3-12 0,3-40 0,-3-1 0,-2 0 0,-5-75 0,0 45 0,1 88 0,0 0 0,0 0 0,0-1 0,0 1 0,0 0 0,1 0 0,-1 0 0,1 0 0,-1 0 0,3-3 0,-3 4 0,0 1 0,0 0 0,1 0 0,-1 0 0,0-1 0,0 1 0,0 0 0,1 0 0,-1 0 0,0 0 0,0 0 0,1-1 0,-1 1 0,0 0 0,0 0 0,1 0 0,-1 0 0,0 0 0,1 0 0,-1 0 0,0 0 0,0 0 0,1 0 0,-1 0 0,0 0 0,0 0 0,1 0 0,-1 0 0,1 1 0,11 10 0,11 21 0,-1 1 0,-2 2 0,30 68 0,-1 0 0,24 48 0,2 6 0,-73-155 0,-1 0 0,0 1 0,1-1 0,0 0 0,-1 0 0,1 0 0,0 0 0,0 0 0,3 2 0,-4-4 0,-1 1 0,0-1 0,1 0 0,-1 0 0,0 0 0,1 0 0,-1 1 0,0-1 0,1 0 0,-1 0 0,0 0 0,1 0 0,-1 0 0,1 0 0,-1 0 0,0 0 0,1 0 0,-1 0 0,0 0 0,1 0 0,-1-1 0,1 1 0,-1 0 0,0 0 0,1 0 0,-1-1 0,1 0 0,0 1 0,-1-1 0,1 0 0,0 0 0,-1 0 0,1 0 0,-1 0 0,0 0 0,1 0 0,-1 0 0,0 0 0,1 0 0,-1 0 0,0-2 0,3-25 0,-2-1 0,-3-41 0,0 13 0,-11-112 0,11 152 0,0-1 0,-8-30 0,0 1 0,6 27 0,-1 0 0,-16-38 0,-1-3 0,15 34 0,-2 0 0,-13-25 0,22 52 0,0 0 0,0 0 0,-1 0 0,1 0 0,0 0 0,0 0 0,0 1 0,0-1 0,0 0 0,-1 0 0,1 0 0,0 0 0,0 0 0,0 0 0,0 0 0,0 0 0,-1 0 0,1 1 0,0-1 0,0 0 0,0 0 0,0 0 0,0 0 0,0 0 0,0 0 0,0 1 0,0-1 0,0 0 0,0 0 0,-1 0 0,1 0 0,0 1 0,0-1 0,0 0 0,0 0 0,0 0 0,0 0 0,0 1 0,0-1 0,0 0 0,0 0 0,1 0 0,-1 0 0,0 0 0,0 1 0,0-1 0,0 0 0,0 0 0,0 0 0,-1 13 0,3 23 0,1 1 0,9 38 0,-1 0 0,2-7 0,-8-43 0,4 43 0,-10-211 0,0-31 0,-4 127 0,-1 0 0,-22-72 0,27 113 0,0 3 0,0 1 0,0-1 0,0 0 0,1 0 0,-1 0 0,1 1 0,0-1 0,0 0 0,0 0 0,1-5 0,-1 8 0,1 0 0,-1 0 0,0 0 0,1 0 0,-1 0 0,0 0 0,1 0 0,-1 0 0,1 0 0,-1 0 0,0 0 0,1 0 0,-1 0 0,0 0 0,1 0 0,-1 0 0,1 0 0,-1 0 0,0 1 0,1-1 0,-1 0 0,0 0 0,0 0 0,1 1 0,-1-1 0,0 0 0,1 0 0,-1 1 0,0-1 0,0 0 0,1 1 0,-1-1 0,13 12 0,-13-11 0,18 18 0,24 36 0,-13-16 0,-26-35 0,0-1 0,1 0 0,-1 0 0,1 0 0,0-1 0,0 1 0,0-1 0,0 0 0,0 0 0,1-1 0,8 3 0,-9-3 0,1 0 0,-1 1 0,0-1 0,0 1 0,0 0 0,0 0 0,0 1 0,0-1 0,-1 1 0,1-1 0,-1 1 0,0 0 0,5 6 0,20 50 0,-28-65 0,1 6 0,5 13 0,4 23 0,-5 10 0,-2 0 0,-4 77 0,-1-38 0,2-49 0,-1 6 0,10 80 0,-4-77 0,-3 0 0,-3 48 0,0-34 0,2-62 0,0-1 0,-1 1 0,1-1 0,0 1 0,1-1 0,-1 1 0,1-1 0,-1 1 0,4-4 0,21-29 0,-25 34 0,42-48 0,-28 34 0,-1-1 0,18-28 0,-25 35 0,1-4 0,-9 13 0,1 1 0,0 0 0,-1 0 0,1-1 0,-1 1 0,1 0 0,-1 0 0,1-1 0,-1 1 0,1 0 0,0 0 0,-1 0 0,1 0 0,-1 0 0,1 0 0,-1 0 0,1 0 0,-1 0 0,1 0 0,-1 0 0,1 0 0,-1 0 0,1 0 0,-1 0 0,1 0 0,-1 1 0,1-1 0,-1 0 0,1 0 0,-1 0 0,1 1 0,-1-1 0,-48 17 0,35-12 0,0 0 0,0-1 0,-1-1 0,1 0 0,-21 1 0,-186-4 0,-21-1 0,84 15 0,140-13 0,-1 2 0,0 0 0,-24 8 0,-11 2 0,25-8 0,11-3 0,0 2 0,-33 11 0,-162 60 0,137-46 0,75-28 0,0-1 0,0 1 0,0-1 0,0 0 0,0 0 0,0 0 0,0 1 0,0-1 0,0 0 0,0 0 0,0 0 0,0-1 0,0 1 0,0 0 0,0 0 0,0 0 0,0-1 0,0 1 0,0 0 0,0-1 0,0 1 0,0-1 0,0 1 0,1-1 0,-1 0 0,-1 0 0,1-1 0,1 1 0,-1 0 0,0-1 0,1 1 0,-1-1 0,1 0 0,-1 1 0,1-1 0,0 1 0,0-1 0,0 0 0,0 1 0,0-1 0,0-2 0,1-3 0,0 0 0,1 0 0,-1 1 0,2-1 0,-1 0 0,5-9 0,8-12 0,-1-1 0,17-57 0,-27 71 0,-2 0 0,1 0 0,-2-1 0,0 1 0,-1-20 0,0-9 0,0 43 0,0 0 0,0-1 0,0 1 0,0 0 0,0-1 0,1 1 0,-1 0 0,0 0 0,1-1 0,-1 1 0,1 0 0,-1 0 0,1 0 0,-1 0 0,2-2 0,-1 2 0,-1 1 0,1 0 0,-1 0 0,1 0 0,-1-1 0,1 1 0,-1 0 0,0 0 0,1 0 0,-1 0 0,1 0 0,-1 0 0,1 0 0,-1 0 0,1 0 0,-1 0 0,1 0 0,-1 0 0,1 0 0,-1 0 0,1 1 0,-1-1 0,1 0 0,-1 0 0,0 1 0,1-1 0,0 0 0,2 3 0,1 0 0,0 0 0,-1 1 0,0-1 0,0 1 0,4 6 0,73 111 0,-47-72 0,3-2 0,2-1 0,1-2 0,71 60 0,-104-99 0,6 6 0,0-1 0,0-1 0,22 13 0,-32-21 0,0 1 0,0-1 0,0 0 0,1 0 0,-1 0 0,0 0 0,1 0 0,-1 0 0,1-1 0,-1 1 0,1-1 0,-1 0 0,1 0 0,0 0 0,-1 0 0,1 0 0,-1 0 0,1-1 0,-1 1 0,1-1 0,-1 0 0,1 0 0,-1 0 0,0 0 0,1 0 0,-1 0 0,0-1 0,0 1 0,2-3 0,-1 1 0,-1 0 0,1 0 0,-1 0 0,0-1 0,0 1 0,0-1 0,-1 1 0,1-1 0,-1 0 0,0 0 0,0 1 0,0-1 0,-1 0 0,1 0 0,-1 0 0,0 0 0,0 0 0,-1 0 0,1 0 0,-2-7 0,0 5 0,1 0 0,-1 0 0,-1 0 0,1 0 0,-1 0 0,0 1 0,0-1 0,-1 1 0,1 0 0,-1 0 0,0 0 0,-6-5 0,-99-73 0,34 28 0,38 29 0,0 1 0,-62-28 0,45 25 0,26 13 0,1-2 0,0-1 0,2-1 0,0-1 0,-43-44 0,-18-24 0,80 83 0,1 1 0,-1-1 0,0 1 0,-1 0 0,1 0 0,-1 1 0,0-1 0,-12-3 0,-3 1 0,-34-4 0,6 1 0,43 7 0,1 0 0,1 0 0,-1 0 0,0-1 0,0 0 0,1 0 0,0 0 0,-6-4 0,8 4 0,1 1 0,-1 0 0,1 0 0,-1-1 0,1 0 0,0 1 0,0-1 0,0 0 0,0 0 0,1 0 0,-1 0 0,1 0 0,0-1 0,0 1 0,-2-6 0,3 8 0,0 0 0,0 0 0,0 0 0,0 0 0,0 0 0,0 0 0,0 0 0,1 0 0,-1 0 0,0 0 0,0 0 0,1 0 0,-1 0 0,1 0 0,-1 1 0,1-1 0,-1 0 0,1 0 0,-1 0 0,1 1 0,0-1 0,-1 0 0,1 1 0,1-2 0,1 1 0,-1-1 0,1 1 0,-1 0 0,1 0 0,0 1 0,-1-1 0,1 0 0,5 0 0,3 1 0,0 0 0,0 0 0,16 3 0,55 6 0,163-3 0,-150-7 0,90-12 0,3-1 0,-173 14 0,0-2 0,0 0 0,22-7 0,-21 5 0,0 1 0,27-3 0,-30 6 0,2 0 0,0-1 0,0 0 0,0-1 0,0-1 0,0 0 0,17-6 0,8-4 0,-27 9 0,0 0 0,16-8 0,-25 9 0,1 1 0,-1-1 0,0 0 0,0 0 0,0 0 0,0-1 0,-1 1 0,1-1 0,-1 0 0,3-4 0,-1-2 0,1 1 0,-1-2 0,-1 1 0,0 0 0,0-1 0,-1 1 0,-1-1 0,0 0 0,0 0 0,0-21 0,-2 29 0,1 1 0,-1 0 0,1-1 0,0 1 0,0 0 0,-1 0 0,2-1 0,-1 1 0,0 0 0,0 0 0,1 0 0,-1 0 0,1 0 0,-1 0 0,1 1 0,0-1 0,0 1 0,-1-1 0,1 1 0,1-1 0,-1 1 0,0 0 0,0 0 0,0 0 0,0 0 0,1 1 0,-1-1 0,1 0 0,2 1 0,10-3 0,-1 1 0,1 1 0,25 0 0,-25 1 0,78 8 337,-12-1-2039</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26.075"/>
    </inkml:context>
    <inkml:brush xml:id="br0">
      <inkml:brushProperty name="width" value="0.35" units="cm"/>
      <inkml:brushProperty name="height" value="0.35" units="cm"/>
      <inkml:brushProperty name="color" value="#004F8B"/>
    </inkml:brush>
  </inkml:definitions>
  <inkml:trace contextRef="#ctx0" brushRef="#br0">5650 1577 24575,'-23'-16'0,"10"12"0,1 0 0,-22-4 0,22 6 0,-1-1 0,1 0 0,-13-6 0,-92-31 0,60 22 0,19 5 0,1-1 0,1-2 0,-55-32 0,53 27 0,-43-18 0,46 24 0,-63-39 0,-115-86 0,162 108 0,-2 2 0,-74-30 0,38 13 0,-16-6 0,81 41 0,-41-26 0,38 22 0,-190-136 0,107 71 0,-123-72 0,205 134 0,-29-25 0,-15-11 0,14 14 0,-56-54 0,95 81 0,-1 0 0,-1 2 0,0 0 0,-43-17 0,-4-3 0,41 19 0,0 1 0,-1 2 0,-1 0 0,-34-6 0,32 12 0,0 2 0,0 1 0,-50 4 0,77-2 0,0-1 0,0 1 0,0 0 0,0 0 0,0 0 0,0 1 0,0 0 0,1-1 0,-1 1 0,0 1 0,-5 3 0,-2 4 0,-21 22 0,26-24 0,-1-1 0,-1 1 0,1-1 0,-1-1 0,-15 10 0,-55 17 0,53-24 0,-36 20 0,40-20 0,0 0 0,-1-1 0,0-1 0,-45 8 0,-23 7 0,22 2 0,46-15 0,0-1 0,0-1 0,-1 0 0,-33 3 0,23-4 0,-1 1 0,2 2 0,-1 1 0,-38 18 0,34-14 0,-78 22 0,-25 10 0,36-11 0,-189 72 0,236-84 0,12-7 0,27-11 0,0 2 0,-22 11 0,9-3 0,-1-1 0,-52 14 0,-14 5 0,83-26 0,0 2 0,1-1 0,0 2 0,0 0 0,-15 15 0,11-10 0,-36 24 0,-10-5 0,-16 10 0,20-10 0,37-22 0,-41 29 0,63-40 0,-16 12 0,2 0 0,-1 0 0,-21 27 0,33-35 0,0 1 0,0-1 0,1 1 0,0 0 0,0 0 0,0 0 0,1 1 0,0-1 0,0 1 0,1-1 0,-1 1 0,2 0 0,-1-1 0,1 1 0,0 8 0,1-5 0,1 0 0,0 0 0,0 0 0,1 0 0,0 0 0,6 11 0,32 56 0,-20-42 0,-12-21 0,0 0 0,1-1 0,1 0 0,0-1 0,1 0 0,0-1 0,24 16 0,-8-4 0,-13-10 0,-9-7 0,1-1 0,-1 0 0,1 0 0,0 0 0,1-1 0,7 4 0,6 2 0,0 1 0,-1 1 0,-1 1 0,29 24 0,5 3 0,6-1 0,25 18 0,-54-36 0,37 21 0,-9-5 0,-30-19 0,-9-7 0,-1 1 0,-1 1 0,0 1 0,16 17 0,-25-23 0,1-1 0,-1 0 0,11 6 0,9 8 0,107 107 0,-40-34 0,-72-71 0,27 35 0,-36-39 0,1-2 0,1 0 0,0 0 0,37 26 0,32 22 0,-56-41 0,0-2 0,38 21 0,6 2 0,-49-29 0,0-1 0,49 21 0,-42-22 0,37 21 0,-47-22 0,2-1 0,0-2 0,43 15 0,-52-20 0,0 0 0,19 10 0,23 9 0,-20-11 0,-1 1 0,65 39 0,-58-30 0,54 23 0,-15-9 0,12 5 0,-67-32 0,1-1 0,0-2 0,0-1 0,0-1 0,1-1 0,38 0 0,6-4 0,111-2 0,-155-1 0,-1-2 0,0-1 0,52-18 0,-7 2 0,-43 13 0,-1-1 0,31-16 0,56-40 0,-40 19 0,-51 31 0,32-17 0,16-1 0,-34 17 0,-1-1 0,68-45 0,-84 49 0,47-24 0,0 1 0,127-89 0,-178 115 0,13-6 0,-1-3 0,41-33 0,-48 35 0,28-17 0,-2 1 0,145-112 0,-163 120 0,42-48 0,6-5 0,-13 16 0,74-90 0,-116 127 0,-7 8 0,0-1 0,-2 0 0,0 0 0,-1-1 0,16-34 0,-28 52 0,0 0 0,0-1 0,0 1 0,0-1 0,-1 1 0,1-1 0,-1 1 0,1-1 0,-1 1 0,0-1 0,0 1 0,0-1 0,-1 1 0,1-1 0,0 1 0,-1-1 0,0 1 0,0-1 0,0 1 0,0 0 0,0-1 0,0 1 0,0 0 0,-1 0 0,1 0 0,-1 0 0,1 0 0,-1 0 0,0 0 0,0 0 0,0 1 0,0-1 0,0 1 0,0 0 0,0-1 0,-1 1 0,1 0 0,0 0 0,-4-1 0,-132-48 0,-54-23 0,132 47 0,-103-28 0,16 6 0,-95-38 0,144 43 0,70 29 0,-1 1 0,-38-11 0,-48-17 0,29 10 0,-65-32 0,20 6 0,92 42 0,-37-12 0,-44-14 0,27 7 0,61 23 0,-55-30 0,61 27 0,-1 1 0,-52-16 0,38 15 0,2-1 0,0-3 0,-43-24 0,31 14 0,-76-43 0,92 52 0,9 4 0,-55-20 0,71 32 0,0 0 0,-1 0 0,0 1 0,1 1 0,-1 0 0,0 0 0,0 1 0,0 0 0,-11 3 0,5-1 0,1 1 0,0 0 0,0 1 0,0 1 0,0 1 0,0 0 0,1 1 0,-23 15 0,-22 16 0,-2-2 0,-2-3 0,-95 35 0,24-13 0,-53 19 0,127-52 0,30-10 0,-50 12 0,9-14 0,49-8 0,1 2 0,-33 8 0,-85 24 0,66-18 0,8 2 0,44-12 0,1-1 0,-1-2 0,-40 6 0,39-8 0,0 1 0,-36 11 0,-10 2 0,55-13 0,0 0 0,1 1 0,-1 0 0,1 1 0,-13 9 0,-35 13 0,44-22 0,11-5 0,1 0 0,0 1 0,1 0 0,-1 0 0,0 0 0,-8 6 0,12-7 0,0 0 0,0 0 0,0 0 0,1 0 0,-1 0 0,0 0 0,0 1 0,1-1 0,-1 0 0,0 0 0,1 1 0,0-1 0,-1 0 0,1 1 0,0-1 0,-1 0 0,1 1 0,0-1 0,0 1 0,0-1 0,0 0 0,1 1 0,-1-1 0,0 0 0,0 1 0,1-1 0,-1 0 0,1 1 0,-1-1 0,1 0 0,1 2 0,3 5 0,0 1 0,1-2 0,0 1 0,0-1 0,0 0 0,1 0 0,10 7 0,19 21 0,-25-22 0,17 19 0,1 0 0,44 36 0,-23-23 0,-29-26 0,25 19 0,42 29 0,35 23 0,194 156 0,-296-229 0,163 147 0,-155-138 0,0-2 0,2-1 0,35 21 0,146 106 0,-133-95 0,-35-24 0,50 28 0,-72-49 0,38 13 0,-42-18 0,0 2 0,-1 0 0,32 18 0,-21-9 0,1-2 0,0-1 0,1-1 0,42 10 0,-21-6 0,9 3 0,84 15 0,-91-22 0,-35-8 0,0 0 0,0 0 0,20 0 0,54 1 0,28 2 0,-85-8 0,1 0 0,-1-3 0,0 0 0,0-3 0,61-18 0,-32 5 0,-41 14 0,0-2 0,-1 0 0,30-15 0,11-8 0,-44 22 0,0 0 0,0-1 0,32-24 0,30-29 0,44-37 0,-106 85 0,1 0 0,0 2 0,37-19 0,19-12 0,7-10 0,-35 25 0,77-63 0,-77 52 0,28-27 0,-66 56 0,0 1 0,-1-2 0,0 1 0,-1-1 0,8-15 0,15-30 0,-14 25 0,-1 0 0,14-37 0,-27 62 0,-1 0 0,0-1 0,0 1 0,-1 0 0,0-1 0,0 1 0,-1-1 0,0 1 0,-1-8 0,0 9 0,-1 0 0,1 0 0,-1 1 0,0-1 0,-1 1 0,1 0 0,-1-1 0,0 1 0,0 0 0,-1 1 0,0-1 0,-5-5 0,-8-6 0,-1 1 0,-1 0 0,-1 2 0,-35-20 0,-9-6 0,57 35 0,-1 1 0,1-1 0,-1 1 0,0 1 0,0-1 0,-10-1 0,8 2 0,-1 0 0,1-2 0,-11-4 0,-163-72 0,155 68 0,-1-2 0,-32-21 0,33 18 0,0 2 0,-34-14 0,36 19 0,-6-2 0,-64-16 0,89 26 0,-13-3 0,16 7 0,9 5 0,88 90 0,-46-51 0,54 72 0,-57-66 0,69 68 0,-53-59 0,-22-21 0,43 42 0,-69-72 0,0-1 0,1 0 0,0-1 0,1 0 0,23 10 0,22 14 0,-1 0 0,-52-30 0,1 1 0,-1-1 0,1-1 0,0 1 0,-1-1 0,1 0 0,0 0 0,8 0 0,-12-2 0,0 1 0,0 0 0,0-1 0,0 1 0,0-1 0,0 0 0,0 0 0,0 0 0,0 0 0,0 0 0,0 0 0,-1 0 0,1 0 0,0-1 0,-1 1 0,1-1 0,-1 1 0,0-1 0,1 0 0,-1 1 0,2-5 0,2-4 0,0 0 0,-1-1 0,4-12 0,4-11 0,-10 31 0,-1 0 0,1 0 0,0 0 0,0 0 0,0 0 0,0 0 0,1 1 0,-1-1 0,1 1 0,0-1 0,0 1 0,-1 0 0,1 0 0,6-2 0,-4 2 0,1 0 0,0 0 0,0 1 0,0 0 0,1 0 0,-1 1 0,10 0 0,9 2 0,20 0 0,-43-2 0,0 0 0,1 0 0,-1-1 0,0 1 0,1 0 0,-1-1 0,0 1 0,0-1 0,0 0 0,1 0 0,-1 0 0,0 0 0,0 0 0,2-2 0,-4 2 0,1 0 0,0 0 0,-1 0 0,1 0 0,0 0 0,-1 0 0,1 0 0,-1 0 0,0 0 0,1 0 0,-1 0 0,0 0 0,0 0 0,0-1 0,1 1 0,-1 0 0,0 0 0,-1 0 0,1 0 0,0 0 0,0-1 0,0 1 0,-1 0 0,1 0 0,0 0 0,-1 0 0,1 0 0,-1 0 0,0 0 0,1 0 0,-1 0 0,0 0 0,-1-1 0,-3-5 0,-1 1 0,0 1 0,-10-9 0,11 10 0,-43-33 0,-80-46 0,91 60 0,-60-36 0,79 47 0,1 0 0,-21-20 0,23 19 0,0 0 0,-1 2 0,-19-13 0,-18-6 0,-73-59 0,92 64 0,-41-29 0,-82-64 0,132 98 0,-27-23 0,-85-53 0,34 26 0,-6-4 0,66 49 0,1-2 0,1-2 0,-41-36 0,49 37 0,-2 3 0,-58-34 0,57 38 0,19 12 0,0 1 0,-20-7 0,20 8 0,-1 0 0,-19-13 0,11 7 0,-1 0 0,0 2 0,-31-9 0,29 11 0,-6-1 0,23 7 0,1-1 0,-22-9 0,33 13 0,0 1 0,0-1 0,0 0 0,-1 0 0,1 0 0,0 0 0,0 0 0,0 0 0,0 0 0,0 0 0,0-1 0,-1 1 0,1 0 0,0 0 0,0 0 0,0 0 0,0 0 0,0 0 0,0 0 0,0 0 0,-1 0 0,1 0 0,0 0 0,0 0 0,0 0 0,0-1 0,0 1 0,0 0 0,0 0 0,0 0 0,0 0 0,0 0 0,0 0 0,-1 0 0,1-1 0,0 1 0,0 0 0,0 0 0,0 0 0,0 0 0,0 0 0,0 0 0,0-1 0,0 1 0,0 0 0,0 0 0,0 0 0,0 0 0,1 0 0,-1 0 0,0-1 0,0 1 0,0 0 0,0 0 0,0 0 0,10-2 0,16 5 0,21 14 0,-20-7 0,29 8 0,-52-17 0,52 16 0,-51-16 0,-1 1 0,0 0 0,0 0 0,0 0 0,0 0 0,0 1 0,0 0 0,-1 0 0,1 0 0,3 4 0,-7-6 0,1 0 0,-1 0 0,1 0 0,-1 0 0,1 0 0,-1 1 0,0-1 0,1 0 0,-1 0 0,0 1 0,0-1 0,0 0 0,0 0 0,0 0 0,0 1 0,0-1 0,-1 0 0,1 0 0,0 1 0,-1-1 0,1 0 0,-1 0 0,1 0 0,-1 0 0,0 0 0,1 0 0,-1 0 0,0 0 0,0 0 0,1 0 0,-1 0 0,-2 1 0,-5 5 0,0 0 0,0 0 0,-10 5 0,4-2 0,-66 52 0,-79 65 0,125-100 0,-1-2 0,-1-1 0,-59 28 0,51-28 0,26-14 0,-2 1 0,0 1 0,-19 14 0,6-3 0,-1-1 0,-1-2 0,-66 28 0,92-44 0,-11 6 0,0 1 0,-27 21 0,31-20 0,0-1 0,0-1 0,-1 0 0,-24 9 0,12-9 0,-5 3 0,0-2 0,-44 9 0,69-17 0,0-1 0,0 2 0,0-1 0,0 1 0,0 1 0,-14 10 0,12-8 0,0-1 0,-1 0 0,-12 5 0,19-9 0,-23 9 0,1-2 0,-1-1 0,0-1 0,-50 4 0,51-8 0,-38 8 0,-17 3 0,41-10 0,-86 4 0,124-6 0,10 3 0,12 4 0,5-3 0,0 0 0,0-2 0,27 2 0,32 6 0,-53-7 0,0-1 0,0-2 0,0 0 0,42-4 0,-23-4 0,91-21 0,143-36 0,-188 49 0,1 4 0,130 4 0,-200 4 0,-1 0 0,0-2 0,28-7 0,22-4 0,17-5 0,-65 13 0,0 1 0,44-4 0,-60 8 0,1 0 0,0 0 0,-1-1 0,21-8 0,-21 7 0,1-1 0,0 2 0,1 0 0,15-2 0,16 0 0,51-13 0,-21 2 0,-45 7 0,-29 8 0,1 1 0,-1 0 0,1 0 0,-1-1 0,1 1 0,-1 0 0,0 0 0,1-1 0,-1 1 0,0 0 0,1-1 0,-1 1 0,0-1 0,1 1 0,-1 0 0,0-1 0,0 1 0,0-1 0,1 1 0,-1-1 0,0 0 0,0 0 0,0 1 0,-1-1 0,1 1 0,0-1 0,-1 1 0,1-1 0,0 1 0,-1-1 0,1 1 0,-1-1 0,1 1 0,-1-1 0,1 1 0,-1 0 0,1-1 0,-1 1 0,0 0 0,1-1 0,-1 1 0,1 0 0,-1 0 0,0-1 0,-93-27 0,39 7 0,-166-53 0,87 34 0,107 33 0,9 2 0,0 1 0,0 0 0,-1 1 0,1 1 0,0 1 0,-31 1 0,42 1 0,0 0 0,0 0 0,0 1 0,0-1 0,1 1 0,-1 1 0,-9 4 0,15-6 0,-1 0 0,1 0 0,-1 0 0,1 0 0,0 0 0,0 1 0,0-1 0,0 0 0,0 1 0,0-1 0,0 1 0,0-1 0,0 1 0,1-1 0,-1 1 0,0-1 0,1 1 0,0 0 0,-1-1 0,1 1 0,0 0 0,0-1 0,0 1 0,0 0 0,0 0 0,0-1 0,0 1 0,1 0 0,-1-1 0,1 1 0,-1 0 0,1-1 0,-1 1 0,1-1 0,0 1 0,1 1 0,1 2 0,0 0 0,0-1 0,1 1 0,-1-1 0,1 0 0,0 0 0,0 0 0,1 0 0,-1-1 0,1 1 0,5 2 0,11 5 0,31 12 0,-18-8 0,19 8 0,-26-13 0,30 18 0,-40-19 0,2-1 0,20 7 0,-21-8 0,1 0 0,23 14 0,-16-8 0,39 16 0,-22-11 0,-22-7 0,38 25 0,-37-21 0,25 13 0,135 73 0,-63-31 0,-83-47 0,59 30 0,-86-49 0,0 2 0,0-1 0,0 1 0,-1 0 0,0 0 0,8 9 0,39 49 0,-43-50 0,6 10 0,-2 0 0,15 29 0,0 0 0,-64-116 0,22 38 0,-2 0 0,-20-29 0,-45-63 0,63 96 0,1-1 0,-17-40 0,20 38 0,-1 1 0,-26-37 0,15 31 0,-1 1 0,-40-36 0,37 39 0,-25-29 0,42 42 0,0 0 0,1 0 0,1-1 0,0-1 0,-7-15 0,42 60 0,87 117 0,-40-55 0,-50-66 0,-2 0 0,31 49 0,-19-19 0,-16-30 0,20 45 0,-21-38 0,26 38 0,3 7 0,-37-61 0,2-2 0,-1 1 0,2-1 0,0-1 0,1 0 0,1-1 0,0 0 0,1-1 0,0-1 0,1 0 0,0-1 0,1-1 0,0 0 0,1-1 0,36 12 0,-38-17 0,-1 1 0,1 1 0,-1 1 0,0 0 0,-1 1 0,27 18 0,-40-25 0,1 0 0,-1 0 0,0 0 0,1 1 0,-1-1 0,0 0 0,0 1 0,0-1 0,0 0 0,0 1 0,0 0 0,0-1 0,-1 1 0,1-1 0,-1 1 0,1 0 0,-1-1 0,1 1 0,-1 0 0,0-1 0,0 1 0,0 0 0,0 0 0,0-1 0,0 1 0,-1 0 0,1 0 0,0-1 0,-1 1 0,1 0 0,-1-1 0,0 1 0,0-1 0,1 1 0,-1-1 0,0 1 0,0-1 0,0 0 0,-1 1 0,1-1 0,0 0 0,0 0 0,-1 0 0,1 0 0,-1 0 0,-1 1 0,-5 3 0,0 0 0,0-1 0,0 0 0,-1 0 0,1-1 0,-1 0 0,-15 2 0,-13-1 0,-1-1 0,-61-5 0,22 0 0,53 2 0,-2-1 0,-36 5 0,52-3 0,1 1 0,-1 1 0,1-1 0,0 1 0,0 1 0,0 0 0,-11 6 0,-135 93 0,59-26 0,72-61 0,0-2 0,-29 14 0,41-23 0,-1 0 0,0-1 0,0 0 0,-1-1 0,1 0 0,-21 0 0,20-1 0,1-2 0,0 0 0,-1 0 0,1-2 0,0 1 0,0-2 0,0 0 0,0 0 0,0-1 0,1-1 0,-1 0 0,1 0 0,-13-9 0,-67-52 0,-29-18 0,63 52 0,-77-30 0,102 48 0,-108-40 0,25 10 0,71 28 0,0-1 0,-78-45 0,85 41 0,-7-4 0,17 9 0,-34-14 0,19 11 0,-69-43 0,56 23 0,-89-80 0,114 92 0,-7-9 0,25 23 0,0 1 0,-20-15 0,27 23 0,0 0 0,0 1 0,-1 0 0,1 0 0,-1 1 0,1-1 0,-1 1 0,0 1 0,-12-2 0,12 2 0,1 1 0,-1-1 0,0 1 0,0 1 0,1 0 0,-1 0 0,-7 1 0,13-1 0,0-1 0,0 1 0,0-1 0,-1 1 0,1-1 0,0 1 0,0 0 0,0-1 0,0 1 0,0 0 0,0 0 0,0 0 0,1 0 0,-1 0 0,0 0 0,0 0 0,0 2 0,0-1 0,1-1 0,0 1 0,-1 0 0,1 0 0,0-1 0,0 1 0,0 0 0,1-1 0,-1 1 0,0 0 0,0-1 0,1 1 0,-1 0 0,1-1 0,0 1 0,-1-1 0,2 3 0,1 0 0,-1 0 0,1 0 0,0 0 0,0-1 0,0 1 0,1-1 0,-1 1 0,1-1 0,0 0 0,0-1 0,0 1 0,0-1 0,9 4 0,6 2 0,0-2 0,22 5 0,9 3 0,-22-5 0,35 6 0,4 0 0,31 6 0,-4-2 0,-54-11 0,0-1 0,70 2 0,-88-8 0,9 3 0,0 0 0,57 18 0,-83-21 0,15 4 0,36 2 0,9 3 0,-21-3 0,73 4 0,-73-8 0,75 13 0,20 10 0,9 2 0,-126-23 0,0-2 0,24 0 0,1 1 0,18 7 0,-44-6 0,0-1 0,24 0 0,73-4 0,-116 0 0,-1 0 0,1-1 0,0 1 0,-1 0 0,1 0 0,-1-1 0,1 1 0,-1-1 0,1 0 0,-1 1 0,1-1 0,-1 0 0,1 0 0,-1 0 0,0 0 0,1 0 0,-1 0 0,0 0 0,0-1 0,0 1 0,0 0 0,0 0 0,1-3 0,-1 1 0,0 0 0,0-1 0,0 1 0,-1 0 0,1 0 0,-1-1 0,0 1 0,0 0 0,0-1 0,0 1 0,-1-4 0,0-1 0,-1 1 0,0-1 0,0 1 0,-1 0 0,1 0 0,-2 0 0,1 0 0,-1 0 0,-8-11 0,-1 5 0,-1 1 0,0 0 0,-1 1 0,0 0 0,-17-8 0,-87-38 0,87 43 0,-104-34 0,85 27 0,0 3 0,-2 1 0,-86-14 0,48 10 0,65 13 0,0 2 0,-49-5 0,49 8 0,-47-11 0,18 3 0,39 8 0,0 0 0,0 2 0,0 0 0,-1 0 0,-26 4 0,39-3 0,0 1 0,1 0 0,-1 0 0,0 0 0,0 1 0,1-1 0,-1 1 0,1 0 0,-1 0 0,1 0 0,0 0 0,0 1 0,0-1 0,0 1 0,0 0 0,1 0 0,-1 0 0,1 0 0,0 0 0,-1 0 0,2 1 0,-1-1 0,0 1 0,1-1 0,-1 1 0,1 0 0,0 0 0,-1 7 0,1-5 0,0-1 0,0 1 0,0-1 0,1 1 0,0 0 0,0-1 0,0 1 0,1 0 0,0-1 0,0 1 0,0 0 0,1-1 0,0 0 0,0 1 0,0-1 0,1 0 0,-1 0 0,1 0 0,1 0 0,-1-1 0,1 1 0,5 5 0,148 127 0,-82-73 0,-61-53 0,-1-2 0,1 1 0,0-2 0,1 0 0,0-1 0,17 6 0,98 26 0,-67-22 0,114 31 0,-154-43 0,1-1 0,0-2 0,0 0 0,1-1 0,-1-2 0,0 0 0,0-2 0,35-8 0,-38 6 0,0-2 0,32-15 0,-33 13 0,0 1 0,37-10 0,-35 12 0,33-13 0,-2 1 0,-54 18 0,1 0 0,0 0 0,0 0 0,0 0 0,0 0 0,0 0 0,0 0 0,0 0 0,0 0 0,0 0 0,0 0 0,0 0 0,0 0 0,0 0 0,0 0 0,-1 0 0,1 1 0,0-1 0,0 0 0,0 0 0,0 0 0,0 0 0,0 0 0,0 0 0,0 0 0,0 0 0,0 0 0,0 0 0,0 0 0,0 1 0,0-1 0,0 0 0,0 0 0,0 0 0,0 0 0,0 0 0,0 0 0,0 0 0,0 0 0,0 0 0,0 0 0,0 0 0,0 0 0,0 1 0,1-1 0,-1 0 0,0 0 0,0 0 0,0 0 0,0 0 0,0 0 0,0 0 0,0 0 0,0 0 0,0 0 0,0 0 0,0 0 0,0 0 0,0 0 0,0 0 0,1 0 0,-1 0 0,0 0 0,0 0 0,0 0 0,0 0 0,0 0 0,-8 11 0,-12 11 0,-9 2 0,-59 39 0,72-54 0,-1 0 0,-1 0 0,1-2 0,-1 0 0,-30 6 0,22-7 0,0 0 0,0-1 0,-50 3 0,65-8 0,-10 0 0,0 1 0,-34 6 0,50-6 0,0 0 0,0 0 0,0 1 0,0 0 0,0 0 0,0 0 0,1 0 0,-1 1 0,1 0 0,0 0 0,0 0 0,0 0 0,0 1 0,0-1 0,1 1 0,-4 5 0,6-9 0,1 1 0,-1-1 0,1 1 0,-1 0 0,1-1 0,0 1 0,-1 0 0,1 0 0,0-1 0,0 1 0,-1 0 0,1 0 0,0-1 0,0 1 0,0 0 0,0 0 0,0-1 0,0 1 0,0 0 0,0 0 0,0 0 0,0-1 0,1 1 0,-1 0 0,0 0 0,0-1 0,1 1 0,-1 0 0,0-1 0,1 1 0,-1 0 0,1-1 0,-1 1 0,1 0 0,-1-1 0,1 1 0,0-1 0,-1 1 0,1-1 0,0 1 0,-1-1 0,1 0 0,0 1 0,-1-1 0,1 0 0,0 1 0,0-1 0,-1 0 0,1 0 0,0 0 0,0 0 0,0 0 0,-1 0 0,2 0 0,-2 0 0,1 0 0,-1 0 0,0 0 0,1 0 0,-1 0 0,0 0 0,1 0 0,-1 0 0,1 0 0,-1 0 0,0 0 0,1 0 0,-1 0 0,0 0 0,1-1 0,-1 1 0,0 0 0,0 0 0,1 0 0,-1-1 0,0 1 0,1 0 0,-1 0 0,0-1 0,0 1 0,0 0 0,1-1 0,-1 1 0,0 0 0,0 0 0,0-1 0,0 1 0,1 0 0,-1-1 0,0 1 0,0-1 0,0 1 0,-7-15 0,-17-9 0,10 15 0,0-1 0,-1 2 0,0 0 0,-26-10 0,-68-15 0,66 22 0,-45-20 0,1-1 0,-93-22 0,13 4 0,76 27 0,64 17 0,0 0 0,-42-18 0,51 17 0,-1 1 0,0 0 0,-1 1 0,-23-2 0,25 3 0,1-1 0,-24-9 0,24 8 0,0 0 0,-25-4 0,24 6 0,0-1 0,0-1 0,-32-14 0,-3-2 0,-44-9 0,75 24 0,-1 0 0,0 1 0,-35-5 0,49 10 0,-10-4 0,0-1 0,-36-15 0,32 12 0,-33-17 0,42 18 0,-1 1 0,1 1 0,-2 0 0,-23-6 0,-97-14 0,110 22 0,1 0 0,-1 1 0,-42 1 0,45 3 0,1-2 0,-1 0 0,1-1 0,0-2 0,-31-8 0,46 10 0,0-1 0,0 1 0,0 1 0,0 0 0,-13-1 0,19 2 0,-1 0 0,0 0 0,1 0 0,-1 0 0,1 0 0,-1 1 0,1-1 0,-1 1 0,1-1 0,-1 1 0,1-1 0,0 1 0,-1 0 0,1 0 0,0 0 0,-1 0 0,1 0 0,0 0 0,0 0 0,0 0 0,0 0 0,0 1 0,0-1 0,0 0 0,1 1 0,-1-1 0,0 0 0,1 1 0,-1-1 0,1 1 0,-1-1 0,1 3 0,-2 7 0,1-1 0,0 0 0,1 1 0,0-1 0,0 1 0,2-1 0,-1 0 0,1 1 0,0-1 0,1 0 0,1 0 0,-1-1 0,2 1 0,-1-1 0,1 0 0,0 0 0,1 0 0,0 0 0,1-1 0,0 0 0,0-1 0,12 11 0,32 24 0,1-3 0,59 34 0,30 16 0,-59-36 0,-48-31 0,61 52 0,-55-37 0,-22-19 0,1-1 0,0-1 0,2 0 0,0-2 0,32 18 0,2-5 183,-41-18-355,1-1 0,0-1 0,0 0 0,1-1 0,0-1 0,0 0 0,0-2 0,19 3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28.767"/>
    </inkml:context>
    <inkml:brush xml:id="br0">
      <inkml:brushProperty name="width" value="0.35" units="cm"/>
      <inkml:brushProperty name="height" value="0.35" units="cm"/>
      <inkml:brushProperty name="color" value="#004F8B"/>
    </inkml:brush>
  </inkml:definitions>
  <inkml:trace contextRef="#ctx0" brushRef="#br0">2 1 24575,'-2'0'0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38.016"/>
    </inkml:context>
    <inkml:brush xml:id="br0">
      <inkml:brushProperty name="width" value="0.1" units="cm"/>
      <inkml:brushProperty name="height" value="0.1" units="cm"/>
      <inkml:brushProperty name="color" value="#FFFFFF"/>
    </inkml:brush>
  </inkml:definitions>
  <inkml:trace contextRef="#ctx0" brushRef="#br0">2618 1 24403,'-2617'942'0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54.615"/>
    </inkml:context>
    <inkml:brush xml:id="br0">
      <inkml:brushProperty name="width" value="0.1" units="cm"/>
      <inkml:brushProperty name="height" value="0.1" units="cm"/>
      <inkml:brushProperty name="color" value="#FFFFFF"/>
    </inkml:brush>
  </inkml:definitions>
  <inkml:trace contextRef="#ctx0" brushRef="#br0">1 413 24436,'1894'-413'0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02.344"/>
    </inkml:context>
    <inkml:brush xml:id="br0">
      <inkml:brushProperty name="width" value="0.35" units="cm"/>
      <inkml:brushProperty name="height" value="0.35" units="cm"/>
      <inkml:brushProperty name="color" value="#FFFFFF"/>
    </inkml:brush>
  </inkml:definitions>
  <inkml:trace contextRef="#ctx0" brushRef="#br0">0 0 24575,'1'4'0,"-1"-1"0,1 0 0,0 0 0,0 0 0,0 0 0,0 0 0,1 0 0,-1 0 0,1 0 0,0 0 0,0-1 0,2 4 0,29 29 0,-32-34 0,13 13 0,58 52 0,-24-32 0,-30-23 0,26 23 0,139 110 0,-135-108 0,18 10 0,38 30 0,-63-44 0,75 42 0,-28-20 0,21 21 0,96 60 0,-136-89 0,8 4 0,91 56 0,-105-68 0,-40-22 0,48 23 0,8-3 0,101 60 0,94 52 0,-134-76 0,-63-29 0,-21-12 0,71 30 0,-77-39 0,-1 1 0,-2 3 0,0 2 0,-2 1 0,-1 3 0,56 52 0,-88-72-195,0 1 0,0 0 0,-1 0 0,-1 1 0,-1 1 0,16 30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03.294"/>
    </inkml:context>
    <inkml:brush xml:id="br0">
      <inkml:brushProperty name="width" value="0.35" units="cm"/>
      <inkml:brushProperty name="height" value="0.35" units="cm"/>
      <inkml:brushProperty name="color" value="#FFFFFF"/>
    </inkml:brush>
  </inkml:definitions>
  <inkml:trace contextRef="#ctx0" brushRef="#br0">0 2253 24575,'7'-2'0,"-1"0"0,1 0 0,-1-1 0,0 0 0,0-1 0,9-5 0,-13 7 0,18-9 0,0 1 0,0 1 0,22-7 0,-18 8 0,-1-2 0,22-12 0,10-6 0,-36 19 0,0-1 0,-1 0 0,30-24 0,-16 9 0,1 2 0,1 2 0,0 1 0,2 1 0,43-16 0,-47 20 0,-2-2 0,0-1 0,33-26 0,-20 9 0,69-74 0,-49 44 0,-51 52 0,-1 0 0,12-18 0,-12 16 0,23-27 0,-3 10 0,2 1 0,1 2 0,47-31 0,27-12 0,-62 38 0,2 3 0,2 2 0,59-27 0,-70 38 0,-2-2 0,0-2 0,42-32 0,2-1 0,-68 45 0,-1 1 0,1-2 0,-2 0 0,1 0 0,-1-1 0,10-15 0,-12 18 0,0-1 0,1 2 0,0-1 0,1 1 0,12-7 0,-9 6 0,-1 0 0,20-19 0,-18 16 0,1 0 0,-1 1 0,2 0 0,-1 2 0,2 0 0,31-12 0,5-3 0,-4-3 0,83-61 0,-82 52 0,62-34 0,-54 35 0,11-5 0,41-9 0,44-21 0,-138 60 0,190-92 0,-184 93 0,0-1 0,-1-1 0,-1-1 0,0-1 0,0 0 0,20-19 0,-40 30 40,-1 2-94,1 0 0,-1 0 0,5-8-919,-5 7 919,0 1 0,0-1 0,0 1 0,0-1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06.212"/>
    </inkml:context>
    <inkml:brush xml:id="br0">
      <inkml:brushProperty name="width" value="0.35" units="cm"/>
      <inkml:brushProperty name="height" value="0.35" units="cm"/>
      <inkml:brushProperty name="color" value="#FFFFFF"/>
    </inkml:brush>
  </inkml:definitions>
  <inkml:trace contextRef="#ctx0" brushRef="#br0">3201 2126 24575,'-1'-2'0,"-1"-1"0,1 0 0,0 0 0,-1 0 0,1 1 0,-1-1 0,0 1 0,0-1 0,-4-2 0,-3-7 0,3 4 0,-1-1 0,0 1 0,0 0 0,-1 1 0,0 0 0,0 0 0,-10-5 0,-69-38 0,55 33 0,-248-136 0,114 76 0,145 67 0,-29-10 0,29 13 0,-33-17 0,-46-22 0,67 32 0,1-1 0,-36-22 0,45 24 0,-1 1 0,0 1 0,0 1 0,-37-10 0,-45-18 0,26 7 0,47 19 0,-45-23 0,-6-3 0,8 3 0,20 8 0,-37-21 0,-39-26 0,58 29 0,24 15 0,2-2 0,-52-45 0,-10-32 0,50 44 0,38 40 0,-37-34 0,27 32 0,1-2 0,-33-39 0,47 50 0,0 1 0,-26-20 0,-5-4 0,-108-94 0,126 109 0,-15-12 0,1-2 0,-65-77 0,99 105 109,-1 1-1,-16-13 1,19 17-391,-1-1 0,1 0 0,1 0 1,-1 0-1,-9-16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07.770"/>
    </inkml:context>
    <inkml:brush xml:id="br0">
      <inkml:brushProperty name="width" value="0.35" units="cm"/>
      <inkml:brushProperty name="height" value="0.35" units="cm"/>
      <inkml:brushProperty name="color" value="#FFFFFF"/>
    </inkml:brush>
  </inkml:definitions>
  <inkml:trace contextRef="#ctx0" brushRef="#br0">3662 1 24575,'-29'13'0,"21"-10"0,-1 1 0,1-1 0,0 2 0,-8 5 0,-49 45 0,42-34 0,-47 33 0,-46 22 0,66-44 0,11-6 0,-46 22 0,-149 75 0,211-113 0,0 0 0,0-2 0,-1 0 0,-1-2 0,-41 7 0,27-6 0,-47 15 0,-61 18 0,-14 4 0,88-19 0,-10 3 0,-128 62 0,133-55 0,53-25 0,0 1 0,-33 21 0,35-19 0,-1 0 0,-1-2 0,-33 11 0,-13 6 0,36-13 0,13-6 0,0 1 0,-22 14 0,-45 24 0,61-32 0,0-2 0,-43 14 0,42-17 0,0 1 0,-39 23 0,26-10 0,-1-2 0,-65 25 0,84-39 0,-6 2 0,-52 26 0,-111 84 0,189-119 0,-39 24 0,0-2 0,-60 24 0,82-39 0,0 1 0,2 1 0,-20 14 0,3-3 0,-38 30 0,-3 1 0,71-50-136,1-1-1,0 1 1,-1-1-1,0 0 1,1 0-1,-1-1 1,0 0-1,0 0 0,-6 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27.769"/>
    </inkml:context>
    <inkml:brush xml:id="br0">
      <inkml:brushProperty name="width" value="0.35" units="cm"/>
      <inkml:brushProperty name="height" value="0.35" units="cm"/>
      <inkml:brushProperty name="color" value="#FFC114"/>
    </inkml:brush>
  </inkml:definitions>
  <inkml:trace contextRef="#ctx0" brushRef="#br0">827 112 24575,'-26'0'0,"0"-1"0,0-1 0,-48-11 0,37 6 0,-66-5 0,49 7 0,34 1 0,0 0 0,-19-6 0,23 5 0,0 0 0,0 2 0,-32-4 0,-12 8 0,42 0 0,0-1 0,0 0 0,0-1 0,0-1 0,-25-6 0,28 3 65,2 1-303,-1 0-1,0 0 1,0 1 0,0 1-1,-15-1 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08.846"/>
    </inkml:context>
    <inkml:brush xml:id="br0">
      <inkml:brushProperty name="width" value="0.35" units="cm"/>
      <inkml:brushProperty name="height" value="0.35" units="cm"/>
      <inkml:brushProperty name="color" value="#FFFFFF"/>
    </inkml:brush>
  </inkml:definitions>
  <inkml:trace contextRef="#ctx0" brushRef="#br0">0 0 24575,'3'2'0,"0"0"0,-1 0 0,1 0 0,-1 0 0,0 0 0,0 1 0,0-1 0,0 1 0,0-1 0,3 6 0,11 15 0,2-1 0,1-1 0,1-1 0,0 0 0,31 22 0,-17-14 0,33 36 0,-49-43 0,-2 0 0,22 39 0,5 8 0,-19-37 0,-10-13 0,22 38 0,-28-40-136,0-1-1,1 0 1,1 0-1,0-1 1,1 0-1,1-1 1,0 0-1,1-1 0,27 21 1</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10.712"/>
    </inkml:context>
    <inkml:brush xml:id="br0">
      <inkml:brushProperty name="width" value="0.35" units="cm"/>
      <inkml:brushProperty name="height" value="0.35" units="cm"/>
      <inkml:brushProperty name="color" value="#FFFFFF"/>
    </inkml:brush>
  </inkml:definitions>
  <inkml:trace contextRef="#ctx0" brushRef="#br0">169 1 24575,'-12'71'0,"10"-52"0,-1-1 0,-6 22 0,-4 22 0,9-35 0,0 11 0,-2 0 0,-15 53 0,16-75 0,2 1 0,0-1 0,-1 32 0,1-10 0,-9 22 0,8-44 0,1 1 0,-3 25 0,5 21 0,-5 66 0,2-54 0,3-49 0,-1-1 0,-6 36 0,-1-8 0,3 0 0,2 1 0,6 90 0,-1-45 0,12 141 0,-13 924 0,-13-990 0,6-62 0,1 9 0,6-102-1365</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11.571"/>
    </inkml:context>
    <inkml:brush xml:id="br0">
      <inkml:brushProperty name="width" value="0.35" units="cm"/>
      <inkml:brushProperty name="height" value="0.35" units="cm"/>
      <inkml:brushProperty name="color" value="#FFFFFF"/>
    </inkml:brush>
  </inkml:definitions>
  <inkml:trace contextRef="#ctx0" brushRef="#br0">0 1986 24575,'0'-2'0,"1"0"0,-1 0 0,1 0 0,-1 1 0,1-1 0,0 0 0,0 1 0,-1-1 0,1 0 0,0 1 0,1-1 0,-1 1 0,2-3 0,22-19 0,-14 14 0,10-9 0,2 1 0,0 1 0,1 1 0,35-16 0,43-28 0,-84 48 0,0 2 0,0 0 0,1 1 0,1 1 0,23-6 0,-20 6 0,-1 0 0,0-1 0,27-15 0,-29 13 0,0 1 0,1 1 0,1 1 0,22-5 0,-16 4 0,45-18 0,46-17 0,-84 32 0,0-2 0,-1 0 0,34-21 0,28-13 0,-11 7 0,12-13 0,146-57 0,-99 47 0,6-2 0,45-19 0,-45 17 0,-4-2 0,-68 30 0,-11 4 0,70-51 0,-8 5 0,-1-6 0,3-2 0,-86 63 0,-2-1 0,42-36 0,-59 44 0,1 1 0,56-27 0,-64 37 0,1 0 0,0 2 0,41-8 0,-7 2 0,-34 7 0,-1-1 0,0-1 0,0-1 0,-1-1 0,0 0 0,-1-1 0,27-20 0,-24 15 144,30-16 1,-37 25-352,0-2 0,-1 1 1,0-2-1,0 0 0,-1 0 0,0-1 1,15-17-1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12.945"/>
    </inkml:context>
    <inkml:brush xml:id="br0">
      <inkml:brushProperty name="width" value="0.35" units="cm"/>
      <inkml:brushProperty name="height" value="0.35" units="cm"/>
      <inkml:brushProperty name="color" value="#FFFFFF"/>
    </inkml:brush>
  </inkml:definitions>
  <inkml:trace contextRef="#ctx0" brushRef="#br0">1 1 24575,'1'12'0,"0"0"0,2 1 0,-1-1 0,1-1 0,1 1 0,6 14 0,9 34 0,-11-8 0,-6-36 0,7 33 0,1-8 0,7 58 0,-15-84 0,9 37 0,-6-36 0,-2 0 0,3 23 0,-4 263 0,-4-154 0,2 884 0,-10-909 0,6-88 0,-8 34 0,7-44 0,1-1 0,-1 34 0,5-5 0,2 212 0,3-172 0,2 52 0,-6-127 0,1 0 0,0 0 0,6 20 0,-3-19 0,-1 1 0,1 23 0,-5 131 0,-1-78 0,-1-55 0,-10 54 0,1-41 0,7-38 0,0 0 0,-2 33 0,5 124 246,2-76-1857</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14.426"/>
    </inkml:context>
    <inkml:brush xml:id="br0">
      <inkml:brushProperty name="width" value="0.35" units="cm"/>
      <inkml:brushProperty name="height" value="0.35" units="cm"/>
      <inkml:brushProperty name="color" value="#FFFFFF"/>
    </inkml:brush>
  </inkml:definitions>
  <inkml:trace contextRef="#ctx0" brushRef="#br0">2 0 24575,'-2'112'0,"4"116"0,1-201 0,1 0 0,2 0 0,10 30 0,6 33 0,-4-18 0,-11-45 0,7 51 0,0 99 0,15-28 0,-11-72 0,-1 16 0,11 51 0,-21-110 0,4 42 0,4 24 0,-5-41 0,5 119 0,-13-147 0,1 373 0,-5-215 0,2-123 0,1 12 0,-10 80 0,5-119 0,1-11 0,0-1 0,-15 52 0,13-61 0,1 0 0,0 1 0,2-1 0,-2 23 0,6 78 0,0-42 0,-2-39-1365</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0:15.630"/>
    </inkml:context>
    <inkml:brush xml:id="br0">
      <inkml:brushProperty name="width" value="0.35" units="cm"/>
      <inkml:brushProperty name="height" value="0.35" units="cm"/>
      <inkml:brushProperty name="color" value="#FFFFFF"/>
    </inkml:brush>
  </inkml:definitions>
  <inkml:trace contextRef="#ctx0" brushRef="#br0">1 1 24575,'5'8'0,"0"1"0,1-1 0,1-1 0,-1 1 0,1-1 0,0 0 0,1 0 0,13 9 0,-7-6 0,-2 1 0,15 15 0,51 59 0,63 78 0,-63-68 0,-29-37 0,0-3 0,-30-35 0,-2 0 0,28 40 0,-18-19 0,56 64 0,-12-18 0,24 25 0,-37-45 0,116 126 0,-150-166 0,42 34 0,-39-37 0,37 42 0,-46-46 0,30 25 0,-29-29 0,30 36 0,-26-27 0,2-1 0,0-1 0,38 27 0,37 34 0,-92-76 0,214 193 0,-9-53 0,-37-28 0,-132-85 0,50 53 0,-57-52 0,77 60 0,-57-54 0,102 98 0,-138-118 0,-4-5 0,0 0 0,1-2 0,0 0 0,24 15 0,51 31 0,-92-60-65,1 0 0,-1 1 0,1-1 0,0 0 0,-1 0 0,1 0 0,0-1 0,-1 1 0,1 0 0,0-1 0,0 1 0,0-1 0,-1 1 0,1-1 0,0 0 0,0 0 0,0 0 0,0 0 0,0 0 0,2-1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39.895"/>
    </inkml:context>
    <inkml:brush xml:id="br0">
      <inkml:brushProperty name="width" value="0.1" units="cm"/>
      <inkml:brushProperty name="height" value="0.1" units="cm"/>
      <inkml:brushProperty name="color" value="#FFFFFF"/>
    </inkml:brush>
  </inkml:definitions>
  <inkml:trace contextRef="#ctx0" brushRef="#br0">0 1 24575,'3'1'0,"0"0"0,0 1 0,0-1 0,0 1 0,0 0 0,0-1 0,0 1 0,-1 1 0,1-1 0,-1 0 0,0 1 0,4 3 0,4 4 0,115 99 0,-113-100 0,4 5 0,0-1 0,1-1 0,34 18 0,-29-18 0,0 2 0,-1 0 0,-1 2 0,31 29 0,26 20 0,9 7 0,-64-52 0,1 0 0,1-1 0,1-2 0,28 16 0,-11-12 0,-1 2 0,-1 1 0,-2 2 0,45 39 0,-61-49 0,1 0 0,0-1 0,1-1 0,46 19 0,8 4 0,37 30 0,22 11 0,-112-65 0,-1 0 0,0 2 0,-1 1 0,-1 0 0,25 25 0,-22-18 0,1-2 0,1-1 0,1-1 0,42 21 0,30 21 0,20 34 0,-5-3 0,2-21 0,13 25 0,-117-88-1365</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40.954"/>
    </inkml:context>
    <inkml:brush xml:id="br0">
      <inkml:brushProperty name="width" value="0.1" units="cm"/>
      <inkml:brushProperty name="height" value="0.1" units="cm"/>
      <inkml:brushProperty name="color" value="#FFFFFF"/>
    </inkml:brush>
  </inkml:definitions>
  <inkml:trace contextRef="#ctx0" brushRef="#br0">1 1071 24575,'51'0'0,"0"-3"0,59-9 0,-83 7 0,-7 2 0,-1 0 0,36-13 0,-38 10 0,0 2 0,0 0 0,0 0 0,22 0 0,-17 2 0,-7-1 0,1-1 0,30-10 0,-7 0 0,97-24 0,-114 31 0,0-1 0,34-19 0,-10 5 0,4-2 0,-20 9 0,-1 2 0,62-18 0,-68 25 0,29-13 0,11-4 0,117-38 0,-168 56 0,69-20 0,-55 18 0,-2-1 0,1 0 0,-1-2 0,29-16 0,-38 17 0,1 2 0,1 0 0,23-7 0,26-10 0,15-8 0,-50 21 0,31-15 0,0-8 0,-41 21 0,0 1 0,1 1 0,46-16 0,-53 21 0,1-1 0,-1 0 0,0-1 0,-1-1 0,0 0 0,19-17 0,2 1 0,43-34 0,18-13 0,-82 62-170,-1-1-1,0-1 0,0 0 1,-2-1-1,1-1 0,-2 1 1,10-16-1,-9 11-6655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42.077"/>
    </inkml:context>
    <inkml:brush xml:id="br0">
      <inkml:brushProperty name="width" value="0.1" units="cm"/>
      <inkml:brushProperty name="height" value="0.1" units="cm"/>
      <inkml:brushProperty name="color" value="#FFFFFF"/>
    </inkml:brush>
  </inkml:definitions>
  <inkml:trace contextRef="#ctx0" brushRef="#br0">2491 1502 24575,'-10'0'0,"1"-1"0,0-1 0,0 1 0,0-1 0,0-1 0,-17-6 0,-50-30 0,42 21 0,15 7 0,-26-20 0,-8-4 0,12 8 0,-60-51 0,-8-5 0,5 5 0,60 43 0,-59-36 0,-14-4 0,-36-20 0,-21-8 0,58 44 0,85 44 0,0-1 0,1-2 0,1-1 0,-27-24 0,41 32 0,0 1 0,0 1 0,-33-15 0,-20-11 0,47 23 0,-1 0 0,-24-8 0,24 11 0,0 0 0,-23-16 0,-43-26 0,-121-53 0,180 91 0,2-2 0,0-1 0,1-1 0,1-1 0,-35-33 0,46 39-273,-1 1 0,0 0 0,-1 0 0,-21-9 0,20 12-6553</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50.337"/>
    </inkml:context>
    <inkml:brush xml:id="br0">
      <inkml:brushProperty name="width" value="0.1" units="cm"/>
      <inkml:brushProperty name="height" value="0.1" units="cm"/>
      <inkml:brushProperty name="color" value="#FFFFFF"/>
    </inkml:brush>
  </inkml:definitions>
  <inkml:trace contextRef="#ctx0" brushRef="#br0">1 1 24575,'4'0'0,"4"0"0,5 4 0,2 2 0,-1 1 0,2 1 0,-3 2 0,-1 0 0,2-2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29.939"/>
    </inkml:context>
    <inkml:brush xml:id="br0">
      <inkml:brushProperty name="width" value="0.35" units="cm"/>
      <inkml:brushProperty name="height" value="0.35" units="cm"/>
      <inkml:brushProperty name="color" value="#FFC114"/>
    </inkml:brush>
  </inkml:definitions>
  <inkml:trace contextRef="#ctx0" brushRef="#br0">4300 408 24575,'-16'1'0,"-1"1"0,-21 4 0,24-3 0,0-1 0,-1 0 0,-22-1 0,14-3 0,0-1 0,-23-7 0,26 5 0,0 1 0,0 1 0,-23-1 0,24 3 0,1-1 0,-1-1 0,1-1 0,-32-10 0,39 11 0,-16-3 0,0 2 0,0 1 0,0 1 0,-1 1 0,-35 4 0,-9 0 0,-51-5 0,-130 4 0,164 4 0,-62 1 0,116-5 0,-57 9 0,57-5 0,-59 1 0,-7-6 0,-106-3 0,178-1 0,0-2 0,-30-8 0,2 1 0,-22 1 0,54 9 0,0-1 0,-39-10 0,27 3 0,-43-4 0,5 0 0,4 3 0,-143-4 0,184 14 0,29 1 0,-53-2 0,-83-14 0,85 10 0,0 1 0,-97 4 0,85 3 0,-81-9 0,111 4 0,-41 3 0,-28-3 0,90 1 0,1-1 0,-1-1 0,1 0 0,0-1 0,1 0 0,-18-10 0,17 8 0,-1 1 0,1 0 0,-1 1 0,0 0 0,-16-3 0,3 2 0,1-1 0,-36-14 0,-20-7 0,-35-15 0,-8-4-1365</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52.419"/>
    </inkml:context>
    <inkml:brush xml:id="br0">
      <inkml:brushProperty name="width" value="0.1" units="cm"/>
      <inkml:brushProperty name="height" value="0.1" units="cm"/>
      <inkml:brushProperty name="color" value="#FFFFFF"/>
    </inkml:brush>
  </inkml:definitions>
  <inkml:trace contextRef="#ctx0" brushRef="#br0">806 1 24575,'-3'0'0,"0"1"0,0-1 0,0 1 0,0 0 0,0 0 0,0 0 0,0 0 0,0 1 0,0-1 0,1 1 0,-1 0 0,1 0 0,-4 2 0,-31 34 0,23-23 0,-210 239 0,197-216 0,18-24 0,0-1 0,-1 0 0,-17 16 0,23-26 0,0 1 0,-1-1 0,1 0 0,-1 0 0,0 0 0,0 0 0,0-1 0,0 0 0,0 0 0,-1 0 0,1-1 0,-1 0 0,1 0 0,-6 0 0,-72-1 0,66-1 0,0 0 0,0 1 0,0 1 0,0 1 0,-1 0 0,2 1 0,-1 1 0,-17 6 0,-22 11-1365,39-16-5461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56.135"/>
    </inkml:context>
    <inkml:brush xml:id="br0">
      <inkml:brushProperty name="width" value="0.1" units="cm"/>
      <inkml:brushProperty name="height" value="0.1" units="cm"/>
      <inkml:brushProperty name="color" value="#FFFFFF"/>
    </inkml:brush>
  </inkml:definitions>
  <inkml:trace contextRef="#ctx0" brushRef="#br0">683 1 24575,'-5'0'0,"-1"1"0,1-1 0,-1 1 0,1 1 0,0-1 0,-1 1 0,1 0 0,0 0 0,0 0 0,0 1 0,0-1 0,-7 7 0,-4 4 0,2 0 0,-18 20 0,2-2 0,-9 13 0,30-33 0,0 0 0,-1 0 0,-21 16 0,-158 109 0,158-110 98,0 0-1,-47 56 0,-11 9-1754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56.991"/>
    </inkml:context>
    <inkml:brush xml:id="br0">
      <inkml:brushProperty name="width" value="0.1" units="cm"/>
      <inkml:brushProperty name="height" value="0.1" units="cm"/>
      <inkml:brushProperty name="color" value="#FFFFFF"/>
    </inkml:brush>
  </inkml:definitions>
  <inkml:trace contextRef="#ctx0" brushRef="#br0">0 246 24575,'4'-2'0,"-1"0"0,0 0 0,1 1 0,-1 0 0,1-1 0,0 1 0,-1 1 0,1-1 0,0 0 0,-1 1 0,5 0 0,17-4 0,23-9 0,82-10 0,-113 20 0,32-11 0,-33 8 0,1 2 0,19-4 0,52-10 0,-21 2 0,-6 1 0,-41 9 0,34-6 0,-34 8 0,-1 0 0,20-7 0,-19 4 0,37-6 0,116-20 0,-119 25-455,1 2 0,69 1 0,-107 6-6371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1:58.869"/>
    </inkml:context>
    <inkml:brush xml:id="br0">
      <inkml:brushProperty name="width" value="0.1" units="cm"/>
      <inkml:brushProperty name="height" value="0.1" units="cm"/>
      <inkml:brushProperty name="color" value="#FFFFFF"/>
    </inkml:brush>
  </inkml:definitions>
  <inkml:trace contextRef="#ctx0" brushRef="#br0">664 1 24575,'-2'0'0,"0"1"0,-1-1 0,1 1 0,0-1 0,0 1 0,-1 0 0,1 0 0,0 0 0,0 0 0,0 1 0,0-1 0,0 1 0,1-1 0,-3 3 0,-26 29 0,17-18 0,-20 24 0,16-19 0,-30 29 0,33-35 0,1 0 0,1 1 0,-14 19 0,16-18 0,-1-2 0,-1 1 0,-24 21 0,-119 86 0,120-98 0,-1-2 0,-1-2 0,-42 17 0,65-31-1365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00.471"/>
    </inkml:context>
    <inkml:brush xml:id="br0">
      <inkml:brushProperty name="width" value="0.1" units="cm"/>
      <inkml:brushProperty name="height" value="0.1" units="cm"/>
      <inkml:brushProperty name="color" value="#FFFFFF"/>
    </inkml:brush>
  </inkml:definitions>
  <inkml:trace contextRef="#ctx0" brushRef="#br0">1 0 24575,'2'1'0,"1"0"0,0 0 0,-1 0 0,1 0 0,-1 1 0,1-1 0,-1 1 0,0-1 0,4 4 0,1 1 0,19 11 0,1-1 0,32 13 0,-45-22 0,1-2 0,0 0 0,1 0 0,-1-2 0,1 0 0,16 1 0,-19-2 0,-1 0 0,0 1 0,0 0 0,16 6 0,-16-4 0,0-1 0,1 0 0,0-1 0,12 1 0,-17-4 0,0 0 0,0 1 0,0 0 0,-1 1 0,1-1 0,0 1 0,-1 1 0,0 0 0,1 0 0,-1 0 0,12 8 0,161 103 0,14 22 0,-41-23 0,-141-105 0,0 0 0,0-1 0,24 10 0,-23-12 0,1 1 0,-2 1 0,21 14 0,-19-11-341,-1 1 0,-1 1-1,22 26 1,-22-22-6485</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05.067"/>
    </inkml:context>
    <inkml:brush xml:id="br0">
      <inkml:brushProperty name="width" value="0.1" units="cm"/>
      <inkml:brushProperty name="height" value="0.1" units="cm"/>
      <inkml:brushProperty name="color" value="#FFFFFF"/>
    </inkml:brush>
  </inkml:definitions>
  <inkml:trace contextRef="#ctx0" brushRef="#br0">120 45 24575,'-4'1'0,"0"1"0,0 0 0,0 0 0,0 0 0,1 0 0,-1 1 0,1 0 0,0 0 0,-7 6 0,10-8 0,-8 6 0,1 0 0,1 0 0,-1 1 0,1 0 0,1 1 0,-1-1 0,1 1 0,1 0 0,0 1 0,0-1 0,1 1 0,0-1 0,0 1 0,1 0 0,1 0 0,0 0 0,0 0 0,1 0 0,0 0 0,0 1 0,3 11 0,0-5 0,-1 1 0,1 0 0,9 32 0,-10-45 0,0 1 0,0-1 0,1 1 0,0-1 0,0 0 0,0 0 0,1 0 0,0-1 0,0 1 0,0-1 0,0 0 0,8 6 0,-5-5 0,-1-1 0,1 0 0,0 0 0,0-1 0,0 1 0,0-2 0,1 1 0,-1-1 0,1 0 0,0 0 0,-1-1 0,1 0 0,12-1 0,38 3 0,-37-1 0,1-1 0,36-3 0,-50 1 0,0-1 0,-1 1 0,1-1 0,-1-1 0,0 0 0,0 0 0,0 0 0,0-1 0,0 0 0,0 0 0,7-7 0,-5 4 0,-2-1 0,1 1 0,-1-1 0,0-1 0,-1 1 0,0-1 0,0-1 0,-1 1 0,0-1 0,-1 1 0,0-1 0,3-12 0,-5 14 0,0-1 0,-1 1 0,0-1 0,0 0 0,-1 1 0,0-1 0,-1 0 0,0 0 0,0 1 0,-1-1 0,0 1 0,0-1 0,-1 1 0,0 0 0,-5-9 0,-1 2 0,-1 1 0,-1 0 0,0 1 0,-1 0 0,-23-20 0,-19-21 0,26 22-1365</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05.626"/>
    </inkml:context>
    <inkml:brush xml:id="br0">
      <inkml:brushProperty name="width" value="0.1" units="cm"/>
      <inkml:brushProperty name="height" value="0.1" units="cm"/>
      <inkml:brushProperty name="color" value="#FFFFFF"/>
    </inkml:brush>
  </inkml:definitions>
  <inkml:trace contextRef="#ctx0" brushRef="#br0">42 1 24575,'-13'171'0,"-1"-113"315,10-47-651,1 1 0,1 0 0,-1-1 0,0 25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06.015"/>
    </inkml:context>
    <inkml:brush xml:id="br0">
      <inkml:brushProperty name="width" value="0.1" units="cm"/>
      <inkml:brushProperty name="height" value="0.1" units="cm"/>
      <inkml:brushProperty name="color" value="#FFFFFF"/>
    </inkml:brush>
  </inkml:definitions>
  <inkml:trace contextRef="#ctx0" brushRef="#br0">0 1 24575,'196'10'0,"70"6"-1365,-248-16-5461</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07.084"/>
    </inkml:context>
    <inkml:brush xml:id="br0">
      <inkml:brushProperty name="width" value="0.1" units="cm"/>
      <inkml:brushProperty name="height" value="0.1" units="cm"/>
      <inkml:brushProperty name="color" value="#FFFFFF"/>
    </inkml:brush>
  </inkml:definitions>
  <inkml:trace contextRef="#ctx0" brushRef="#br0">1 285 24575,'13'-15'0,"18"-25"0,-9 10 0,-6 9 0,1 1 0,1 0 0,1 2 0,0 0 0,2 1 0,-1 0 0,27-13 0,-37 23 0,1 2 0,0-1 0,0 2 0,1-1 0,-1 1 0,14-2 0,-21 6 0,-1-1 0,1 1 0,0 0 0,-1 0 0,1 0 0,0 0 0,-1 1 0,1-1 0,0 1 0,-1 0 0,1 0 0,-1 1 0,1-1 0,-1 1 0,0-1 0,0 1 0,1 0 0,-1 0 0,-1 1 0,1-1 0,0 0 0,0 1 0,-1 0 0,3 3 0,10 14 0,-1 0 0,0 2 0,-2-1 0,14 33 0,-22-44 0,-1 0 0,1 0 0,-2 1 0,1-1 0,-1 1 0,-1 0 0,0-1 0,-1 1 0,0 0 0,0 0 0,-1-1 0,-4 19 0,1-19 0,0-1 0,-1 1 0,0-1 0,-1 0 0,0-1 0,0 1 0,-1-1 0,0 0 0,0-1 0,-1 0 0,-16 12 0,18-15 0,-1-1 0,1 1 0,0-2 0,-1 1 0,1-1 0,-1 1 0,0-2 0,0 1 0,-11 0 0,-5 0 0,-35-2 0,54 0 0,0 0 0,1 0 0,-1-1 0,0 0 0,0 1 0,0-2 0,0 1 0,1 0 0,-1-1 0,1 1 0,-1-1 0,1 0 0,-1 0 0,1 0 0,0-1 0,0 1 0,0-1 0,0 0 0,-4-5 0,3 1 0,0-1 0,0 1 0,0-1 0,1 0 0,0 0 0,1-1 0,-3-15 0,3 15-273,0 0 0,1 0 0,0 0 0,1-12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07.585"/>
    </inkml:context>
    <inkml:brush xml:id="br0">
      <inkml:brushProperty name="width" value="0.1" units="cm"/>
      <inkml:brushProperty name="height" value="0.1" units="cm"/>
      <inkml:brushProperty name="color" value="#FFFFFF"/>
    </inkml:brush>
  </inkml:definitions>
  <inkml:trace contextRef="#ctx0" brushRef="#br0">4 0 24575,'-2'62'0,"1"-24"0,4 53 0,-2-87 0,0 0 0,1 0 0,-1-1 0,1 1 0,-1 0 0,1-1 0,0 1 0,1-1 0,-1 0 0,1 0 0,-1 0 0,1 0 0,0 0 0,0 0 0,0-1 0,0 1 0,1-1 0,-1 0 0,1 0 0,-1 0 0,8 2 0,2 1 0,0 0 0,0-1 0,1-1 0,-1 0 0,17 1 0,-11-3-1365,-1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09.119"/>
    </inkml:context>
    <inkml:brush xml:id="br0">
      <inkml:brushProperty name="width" value="0.35" units="cm"/>
      <inkml:brushProperty name="height" value="0.35" units="cm"/>
      <inkml:brushProperty name="color" value="#00A0D7"/>
    </inkml:brush>
  </inkml:definitions>
  <inkml:trace contextRef="#ctx0" brushRef="#br0">854 1 24575,'2'29'0,"1"-1"0,12 55 0,2 6 0,-13-31 0,-6 115 0,0-158 0,0 0 0,-1-1 0,-1 0 0,0 0 0,-7 16 0,-8 25 0,-21 119 0,35-155 0,-3 14 0,-19 44 0,17-52 0,1 0 0,2 0 0,-8 41 0,-3 23 0,0-4 0,15-71 0,-1-1 0,0 0 0,0 0 0,-2 0 0,1-1 0,-14 21 0,-12 31 0,12-17 0,-2 0 0,-43 71 0,-57 88 0,62-102 0,31-50 0,-31 83 0,20-41 0,-5 5 0,33-71 0,-14 56 0,10-30 0,6-33 0,0-1 0,-21 37 0,1-2 0,28-56 0,1 0 0,-1 0 0,1 0 0,-1 1 0,1-1 0,-1 0 0,0 0 0,1 0 0,-1 0 0,0 0 0,0 0 0,0-1 0,0 1 0,0 0 0,0 0 0,-1 1 0,1-3 0,1 1 0,-1 0 0,1 0 0,0 0 0,-1 0 0,1 0 0,-1 0 0,1-1 0,0 1 0,-1 0 0,1 0 0,-1 0 0,1-1 0,0 1 0,-1 0 0,1-1 0,0 1 0,-1 0 0,1-1 0,0 1 0,0 0 0,-1-1 0,1 1 0,0-1 0,0 1 0,0 0 0,0-1 0,0 1 0,-1-1 0,0-5 0,-1 0 0,1 0 0,0 0 0,0 0 0,0-7 0,1 0 0,-2-44 0,10-92 0,-3 126 0,1 1 0,0-1 0,14-29 0,-8 23 0,7-31 0,-7 23 0,31-70 0,-11 35 0,18-64 0,-16 65 0,-2 7 0,-19 34 0,-2 4 0,10-34 0,-11 30 0,1 1 0,21-38 0,-17 38 0,20-59 0,5-26 0,-22 64 0,-16 43 0,47-141 0,-42 123 0,-2-1 0,-1 0 0,2-51 0,-4 62 0,-1-1 0,2 1 0,0 0 0,8-22 0,-6 21 0,-1 0 0,0 0 0,2-31 0,-4 29 0,0 1 0,7-25 0,-5 25 0,-1-1 0,2-25 0,9-112 0,4 72 336,-2 13-2037</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08.127"/>
    </inkml:context>
    <inkml:brush xml:id="br0">
      <inkml:brushProperty name="width" value="0.1" units="cm"/>
      <inkml:brushProperty name="height" value="0.1" units="cm"/>
      <inkml:brushProperty name="color" value="#FFFFFF"/>
    </inkml:brush>
  </inkml:definitions>
  <inkml:trace contextRef="#ctx0" brushRef="#br0">169 0 24575,'-7'1'0,"0"-1"0,0 2 0,0-1 0,-1 1 0,2 0 0,-1 0 0,0 1 0,0 0 0,1 0 0,-1 1 0,1 0 0,0 0 0,0 0 0,1 1 0,-1 0 0,1 0 0,0 0 0,-6 9 0,6-7 0,0-1 0,1 1 0,-1 0 0,2 0 0,-1 0 0,1 0 0,0 0 0,1 1 0,0 0 0,0-1 0,0 1 0,1 0 0,0 0 0,1 0 0,0 0 0,1 15 0,0-20 16,0 0-1,1 0 1,-1-1-1,1 1 1,-1 0-1,1-1 1,0 1-1,0-1 1,0 1-1,0-1 1,0 0-1,0 0 1,1 0-1,-1 0 1,1 0-1,-1-1 1,1 1 0,0-1-1,0 1 1,0-1-1,4 1 1,4 2-358,0-1 1,0-1 0,-1 0-1,21 1 1,-14-2-6485</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08.763"/>
    </inkml:context>
    <inkml:brush xml:id="br0">
      <inkml:brushProperty name="width" value="0.1" units="cm"/>
      <inkml:brushProperty name="height" value="0.1" units="cm"/>
      <inkml:brushProperty name="color" value="#FFFFFF"/>
    </inkml:brush>
  </inkml:definitions>
  <inkml:trace contextRef="#ctx0" brushRef="#br0">88 0 24575,'1'87'0,"-2"95"0,-2-160 0,-1 0 0,0 0 0,-10 27 0,-6 29 0,-19 77 0,38-148 43,0 0 0,0 0-1,1 1 1,0-1 0,0 0-1,0 0 1,3 9 0,-2-12-157,0 0 0,0 0 0,0 0 0,1-1 1,0 1-1,0 0 0,0-1 0,0 0 1,1 1-1,-1-1 0,1 0 0,0 0 1,0 0-1,4 3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09.759"/>
    </inkml:context>
    <inkml:brush xml:id="br0">
      <inkml:brushProperty name="width" value="0.1" units="cm"/>
      <inkml:brushProperty name="height" value="0.1" units="cm"/>
      <inkml:brushProperty name="color" value="#FFFFFF"/>
    </inkml:brush>
  </inkml:definitions>
  <inkml:trace contextRef="#ctx0" brushRef="#br0">0 271 24575,'4'0'0,"19"0"0,30-4 0,-44 3 0,-1-1 0,0 0 0,1 0 0,-1-1 0,0 0 0,-1-1 0,8-4 0,-3 1 0,-1-1 0,0 0 0,-1-1 0,1 0 0,-2 0 0,13-17 0,-17 20 0,0 0 0,-1 0 0,0 0 0,-1-1 0,1 0 0,-1 1 0,0-1 0,-1 0 0,0-1 0,0 1 0,0 0 0,-1 0 0,0-11 0,-1 16 0,-1-1 0,1 1 0,-1-1 0,0 1 0,0-1 0,0 1 0,0 0 0,0-1 0,0 1 0,-1 0 0,1 0 0,-1 0 0,1 0 0,-1 0 0,0 0 0,0 0 0,0 1 0,0-1 0,0 1 0,0-1 0,-1 1 0,1 0 0,0 0 0,-1 0 0,1 0 0,-4-1 0,-1 0 0,-1 0 0,0 0 0,1 1 0,-1 0 0,0 0 0,0 0 0,-11 2 0,15-1 0,0 1 0,1-1 0,-1 1 0,1 0 0,-1 0 0,1 1 0,-1-1 0,1 1 0,0-1 0,0 1 0,0 0 0,0 0 0,0 1 0,0-1 0,0 1 0,-3 3 0,-1 3 0,1 1 0,0-1 0,-9 21 0,-2 4 0,13-25 0,0-1 0,0 2 0,0-1 0,1 0 0,1 1 0,0-1 0,0 1 0,1 0 0,0-1 0,1 11 0,0-12 0,0 0 0,1 0 0,0 0 0,1 0 0,-1 0 0,2 0 0,-1 0 0,1-1 0,0 1 0,1-1 0,-1 0 0,8 10 0,-4-8 0,1-1 0,0 0 0,0 0 0,0-1 0,1 0 0,13 8 0,4 0 0,32 12 0,-41-19 114,-2 1 0,21 15 0,-22-14-683,1 0 0,24 10 0,-22-13-6257</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1.966"/>
    </inkml:context>
    <inkml:brush xml:id="br0">
      <inkml:brushProperty name="width" value="0.1" units="cm"/>
      <inkml:brushProperty name="height" value="0.1" units="cm"/>
      <inkml:brushProperty name="color" value="#FFFFFF"/>
    </inkml:brush>
  </inkml:definitions>
  <inkml:trace contextRef="#ctx0" brushRef="#br0">1 164 24575,'0'9'0,"1"0"0,0 0 0,0 0 0,1-1 0,1 1 0,-1 0 0,2-1 0,-1 0 0,1 0 0,0 0 0,6 8 0,7 9 0,40 43 0,-33-41 0,-3-6 0,1-1 0,0-1 0,29 18 0,0 1 0,-7-5 0,-18-14 0,35 33 0,-60-51 0,0 0 0,-1-1 0,1 1 0,0 0 0,0 0 0,0-1 0,0 1 0,0 0 0,0-1 0,0 1 0,0-1 0,0 1 0,0-1 0,1 0 0,-1 1 0,0-1 0,0 0 0,0 0 0,0 0 0,1 0 0,-1 0 0,0 0 0,0 0 0,2-1 0,-1 1 0,0-1 0,0 0 0,0-1 0,-1 1 0,1 0 0,0 0 0,-1-1 0,1 1 0,0-1 0,-1 1 0,0-1 0,2-2 0,4-7 0,-1 0 0,-1 0 0,7-20 0,-11 30 0,24-88 0,-17 57 0,-1-1 0,-1 0 0,2-55 0,-7-68 0,-2 79 0,1 72-170,0-1-1,1 1 0,0-1 1,0 1-1,0 0 0,1 0 1,2-7-1</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2.480"/>
    </inkml:context>
    <inkml:brush xml:id="br0">
      <inkml:brushProperty name="width" value="0.1" units="cm"/>
      <inkml:brushProperty name="height" value="0.1" units="cm"/>
      <inkml:brushProperty name="color" value="#FFFFFF"/>
    </inkml:brush>
  </inkml:definitions>
  <inkml:trace contextRef="#ctx0" brushRef="#br0">14 1 24575,'0'4'0,"0"4"0,-2 5 0,-1 2 0,0 4 0,0-1 0,2 3 0,0-1 0,0 0 0,1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2.947"/>
    </inkml:context>
    <inkml:brush xml:id="br0">
      <inkml:brushProperty name="width" value="0.1" units="cm"/>
      <inkml:brushProperty name="height" value="0.1" units="cm"/>
      <inkml:brushProperty name="color" value="#FFFFFF"/>
    </inkml:brush>
  </inkml:definitions>
  <inkml:trace contextRef="#ctx0" brushRef="#br0">1 0 24575,'0'5'0,"0"3"0,4 5 0,2 2 0,1-1 0,1 1 0,2-2 0,0 0 0,-2 1 0,-2 0 0,0 3 0,-1 1 0,3-4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3.243"/>
    </inkml:context>
    <inkml:brush xml:id="br0">
      <inkml:brushProperty name="width" value="0.1" units="cm"/>
      <inkml:brushProperty name="height" value="0.1" units="cm"/>
      <inkml:brushProperty name="color" value="#FFFFFF"/>
    </inkml:brush>
  </inkml:definitions>
  <inkml:trace contextRef="#ctx0" brushRef="#br0">1 3 24575,'2'0'0,"3"0"0,5 0 0,3 0 0,4-2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3.727"/>
    </inkml:context>
    <inkml:brush xml:id="br0">
      <inkml:brushProperty name="width" value="0.1" units="cm"/>
      <inkml:brushProperty name="height" value="0.1" units="cm"/>
      <inkml:brushProperty name="color" value="#FFFFFF"/>
    </inkml:brush>
  </inkml:definitions>
  <inkml:trace contextRef="#ctx0" brushRef="#br0">0 0 24575,'1'6'0,"0"0"0,1 0 0,-1 0 0,1 0 0,0 0 0,1-1 0,5 12 0,6 14 0,21 102 0,-24-64 0,-10-53 0,2 0 0,0 0 0,0 0 0,8 19 0,-6-24-151,-1-1-1,0 1 0,-1 1 0,0-1 1,0 0-1,-1 0 0,-1 1 1,0 17-1</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4.178"/>
    </inkml:context>
    <inkml:brush xml:id="br0">
      <inkml:brushProperty name="width" value="0.1" units="cm"/>
      <inkml:brushProperty name="height" value="0.1" units="cm"/>
      <inkml:brushProperty name="color" value="#FFFFFF"/>
    </inkml:brush>
  </inkml:definitions>
  <inkml:trace contextRef="#ctx0" brushRef="#br0">0 78 24575,'23'-17'0,"-8"8"43,0 1 0,1 1-1,0 1 1,0 0 0,0 1-1,1 1 1,19-3 0,4 2-897,76 2 1,-100 3-5973</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5.111"/>
    </inkml:context>
    <inkml:brush xml:id="br0">
      <inkml:brushProperty name="width" value="0.1" units="cm"/>
      <inkml:brushProperty name="height" value="0.1" units="cm"/>
      <inkml:brushProperty name="color" value="#FFFFFF"/>
    </inkml:brush>
  </inkml:definitions>
  <inkml:trace contextRef="#ctx0" brushRef="#br0">2 0 24575,'-1'87'0,"2"95"0,0-178 0,-1 0 0,1-1 0,0 1 0,0 0 0,0-1 0,1 1 0,-1-1 0,1 1 0,0-1 0,0 0 0,0 0 0,0 0 0,1 0 0,-1 0 0,1 0 0,0 0 0,0-1 0,0 0 0,0 1 0,0-1 0,0 0 0,1-1 0,-1 1 0,1 0 0,6 1 0,2 1 0,0-1 0,1 0 0,-1-1 0,1 0 0,0-1 0,19 0 0,-25-2 0,0 0 0,0-1 0,0 1 0,0-2 0,0 1 0,0-1 0,-1 0 0,1 0 0,-1-1 0,0 1 0,0-1 0,0-1 0,0 1 0,-1-1 0,8-9 0,-4 4 0,1-1 0,-2 0 0,1-1 0,-2 0 0,0-1 0,11-24 0,-14 23-136,-1 0-1,0 0 1,-1 0-1,-1 0 1,0 0-1,-1 0 1,0 0-1,-1 0 0,-3-16 1,1 13-6690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10.008"/>
    </inkml:context>
    <inkml:brush xml:id="br0">
      <inkml:brushProperty name="width" value="0.35" units="cm"/>
      <inkml:brushProperty name="height" value="0.35" units="cm"/>
      <inkml:brushProperty name="color" value="#00A0D7"/>
    </inkml:brush>
  </inkml:definitions>
  <inkml:trace contextRef="#ctx0" brushRef="#br0">0 1 24575,'0'0'-8191</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6.182"/>
    </inkml:context>
    <inkml:brush xml:id="br0">
      <inkml:brushProperty name="width" value="0.1" units="cm"/>
      <inkml:brushProperty name="height" value="0.1" units="cm"/>
      <inkml:brushProperty name="color" value="#FFFFFF"/>
    </inkml:brush>
  </inkml:definitions>
  <inkml:trace contextRef="#ctx0" brushRef="#br0">1 54 24575,'-1'85'0,"3"98"0,-2-180 0,0-1 0,0 1 0,0-1 0,1 1 0,-1-1 0,1 1 0,0-1 0,0 1 0,0-1 0,0 0 0,0 0 0,0 1 0,0-1 0,1 0 0,-1 0 0,1 0 0,0 0 0,2 2 0,2-1 0,-1 1 0,1-1 0,0-1 0,0 1 0,12 2 0,-13-3 0,-2-1 0,0 0 0,0 0 0,0 0 0,0-1 0,1 1 0,-1-1 0,0 0 0,0 0 0,1 0 0,-1 0 0,0 0 0,0-1 0,1 1 0,-1-1 0,4-1 0,-3 0 0,-1-1 0,0 1 0,1-1 0,-1 1 0,0-1 0,0 0 0,-1 0 0,1-1 0,-1 1 0,1 0 0,2-7 0,1-1 0,-1 0 0,-1-1 0,0 1 0,0-1 0,-1 1 0,-1-1 0,0 0 0,-1 0 0,1-19 0,-3 12 0,1 0 0,-2 0 0,-1 1 0,0-1 0,-9-27 0,-11-11-1365,17 39-5461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6.618"/>
    </inkml:context>
    <inkml:brush xml:id="br0">
      <inkml:brushProperty name="width" value="0.1" units="cm"/>
      <inkml:brushProperty name="height" value="0.1" units="cm"/>
      <inkml:brushProperty name="color" value="#FFFFFF"/>
    </inkml:brush>
  </inkml:definitions>
  <inkml:trace contextRef="#ctx0" brushRef="#br0">1 0 24575,'7'6'0,"0"0"0,0-1 0,1 0 0,11 6 0,-10-6 0,0 0 0,15 12 0,5 11 0,-23-21 0,1 0 0,0-1 0,0 1 0,0-1 0,1-1 0,0 0 0,0 0 0,14 6 0,-20-10-52,0-1-1,0 0 1,1 0-1,-1 0 1,0-1-1,0 1 1,0 0-1,0-1 1,0 1-1,1-1 1,-1 0-1,0 0 1,0 0-1,-1 0 1,1 0-1,0 0 1,0 0-1,0-1 1,-1 1-1,1-1 0,-1 1 1,1-1-1,-1 0 1,0 1-1,2-4 1</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7.353"/>
    </inkml:context>
    <inkml:brush xml:id="br0">
      <inkml:brushProperty name="width" value="0.1" units="cm"/>
      <inkml:brushProperty name="height" value="0.1" units="cm"/>
      <inkml:brushProperty name="color" value="#FFFFFF"/>
    </inkml:brush>
  </inkml:definitions>
  <inkml:trace contextRef="#ctx0" brushRef="#br0">1 1 24575,'2'3'0,"0"0"0,0 1 0,0 0 0,0-1 0,0 1 0,-1 0 0,2 5 0,3 9 0,16 29 0,-3 1 0,-2 0 0,15 64 0,-28-84 0,0 41 0,0 8 0,0-33 120,-3-29-76,0 0 0,1 0 0,6 23-1,-6-33-161,0 0-1,0 1 1,1-1-1,-1-1 0,1 1 1,0 0-1,1-1 1,-1 1-1,1-1 0,0 0 1,0 0-1,0 0 1,7 4-1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18.195"/>
    </inkml:context>
    <inkml:brush xml:id="br0">
      <inkml:brushProperty name="width" value="0.1" units="cm"/>
      <inkml:brushProperty name="height" value="0.1" units="cm"/>
      <inkml:brushProperty name="color" value="#FFFFFF"/>
    </inkml:brush>
  </inkml:definitions>
  <inkml:trace contextRef="#ctx0" brushRef="#br0">0 1 24575,'32'13'0,"-24"-11"0,-1 1 0,1 1 0,12 6 0,-10-2 0,0 0 0,-1 0 0,0 0 0,0 2 0,-1-1 0,12 19 0,-4-3 0,22 46 0,-35-61 0,1 0 0,-1 0 0,2 15 0,-4-17 0,1 0 0,0 0 0,0-1 0,1 1 0,0 0 0,5 10 0,-4-14-1365</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20.205"/>
    </inkml:context>
    <inkml:brush xml:id="br0">
      <inkml:brushProperty name="width" value="0.1" units="cm"/>
      <inkml:brushProperty name="height" value="0.1" units="cm"/>
      <inkml:brushProperty name="color" value="#FFFFFF"/>
    </inkml:brush>
  </inkml:definitions>
  <inkml:trace contextRef="#ctx0" brushRef="#br0">198 0 24575,'20'1'0,"-1"1"0,21 5 0,-15-2 0,-6-2 0,0 2 0,-1 0 0,1 2 0,22 10 0,-39-16 0,0 1 0,0-1 0,0 0 0,0 1 0,0-1 0,0 1 0,-1 0 0,1 0 0,-1-1 0,1 1 0,-1 0 0,1 0 0,-1 0 0,0 0 0,0 1 0,0-1 0,-1 0 0,1 0 0,0 1 0,-1-1 0,1 0 0,-1 1 0,0-1 0,0 0 0,0 1 0,0-1 0,0 1 0,-1-1 0,1 0 0,-1 1 0,1-1 0,-1 0 0,0 0 0,-1 3 0,0 1 0,-1 1 0,0-1 0,-1 0 0,1 0 0,-1-1 0,0 1 0,-1-1 0,1 0 0,-1 0 0,-9 8 0,6-7 0,0-1 0,0 1 0,0-1 0,-1 0 0,0-1 0,0 0 0,0-1 0,-1 0 0,1 0 0,-1-1 0,1 0 0,-1 0 0,-14-1 0,-63-3 0,43-1 0,-70 6 0,108-1-1365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20.706"/>
    </inkml:context>
    <inkml:brush xml:id="br0">
      <inkml:brushProperty name="width" value="0.1" units="cm"/>
      <inkml:brushProperty name="height" value="0.1" units="cm"/>
      <inkml:brushProperty name="color" value="#FFFFFF"/>
    </inkml:brush>
  </inkml:definitions>
  <inkml:trace contextRef="#ctx0" brushRef="#br0">157 1 24575,'-2'0'0,"-5"0"0,-4 0 0,-4 0 0,-2 0 0,-2 0 0,-1 2 0,0 1 0,0-1 0,4 3 0,6-1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21.747"/>
    </inkml:context>
    <inkml:brush xml:id="br0">
      <inkml:brushProperty name="width" value="0.1" units="cm"/>
      <inkml:brushProperty name="height" value="0.1" units="cm"/>
      <inkml:brushProperty name="color" value="#FFFFFF"/>
    </inkml:brush>
  </inkml:definitions>
  <inkml:trace contextRef="#ctx0" brushRef="#br0">208 1 24575,'-10'5'0,"1"1"0,0 1 0,0 0 0,0 0 0,1 1 0,0-1 0,1 2 0,-13 17 0,-3 10 0,-19 37 0,32-54 0,-1 0 0,6-10 0,0 0 0,0 0 0,0 1 0,1-1 0,-4 18 0,8-27 0,-1 1 0,1 0 0,0 0 0,0-1 0,0 1 0,0 0 0,0 0 0,0-1 0,0 1 0,0 0 0,1 0 0,-1-1 0,0 1 0,0 0 0,1 0 0,-1-1 0,0 1 0,1 0 0,-1-1 0,0 1 0,1 0 0,-1-1 0,1 1 0,-1-1 0,1 1 0,0 0 0,1-1 0,-1 1 0,0-1 0,0 1 0,1-1 0,-1 0 0,1 1 0,-1-1 0,0 0 0,1 0 0,-1 0 0,0 0 0,1 0 0,1-1 0,2 0 0,0 0 0,0 0 0,0-1 0,-1 0 0,1 0 0,7-4 0,7-7 0,-1-1 0,16-16 0,-27 23 0,0 0 0,-1-1 0,0 0 0,-1 0 0,1 0 0,-1-1 0,4-10 0,-4 7 0,0 1 0,0-1 0,-1 0 0,5-20 0,-9 29 0,1 1 0,-1-1 0,1 0 0,-1 0 0,0 1 0,0-1 0,-1 0 0,1 0 0,0 1 0,-1-1 0,0 0 0,1 1 0,-1-1 0,0 1 0,-1-1 0,1 1 0,0-1 0,-1 1 0,1 0 0,-1-1 0,0 1 0,-2-3 0,-28-16-1365</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22.401"/>
    </inkml:context>
    <inkml:brush xml:id="br0">
      <inkml:brushProperty name="width" value="0.1" units="cm"/>
      <inkml:brushProperty name="height" value="0.1" units="cm"/>
      <inkml:brushProperty name="color" value="#FFFFFF"/>
    </inkml:brush>
  </inkml:definitions>
  <inkml:trace contextRef="#ctx0" brushRef="#br0">416 1 24575,'-3'0'0,"0"0"0,0 1 0,0 0 0,1-1 0,-1 1 0,0 0 0,1 0 0,-1 1 0,1-1 0,-1 1 0,1-1 0,-1 1 0,1 0 0,-3 2 0,-29 35 0,22-26 0,-4 8 0,-17 26 0,25-33 0,-1-1 0,0 0 0,-1 0 0,-1-1 0,0-1 0,-17 15 0,1-9 0,-56 28 0,37-21 0,27-15-1365,2-2-5461</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23.227"/>
    </inkml:context>
    <inkml:brush xml:id="br0">
      <inkml:brushProperty name="width" value="0.1" units="cm"/>
      <inkml:brushProperty name="height" value="0.1" units="cm"/>
      <inkml:brushProperty name="color" value="#FFFFFF"/>
    </inkml:brush>
  </inkml:definitions>
  <inkml:trace contextRef="#ctx0" brushRef="#br0">1 1 24575,'20'12'0,"29"21"0,7 5 0,22 3 0,2-4 0,163 53 0,-150-53 340,7 1-2045,-83-33-5121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26.401"/>
    </inkml:context>
    <inkml:brush xml:id="br0">
      <inkml:brushProperty name="width" value="0.1" units="cm"/>
      <inkml:brushProperty name="height" value="0.1" units="cm"/>
      <inkml:brushProperty name="color" value="#FFFFFF"/>
    </inkml:brush>
  </inkml:definitions>
  <inkml:trace contextRef="#ctx0" brushRef="#br0">1 1 24575,'2'2'0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17:12.254"/>
    </inkml:context>
    <inkml:brush xml:id="br0">
      <inkml:brushProperty name="width" value="0.35" units="cm"/>
      <inkml:brushProperty name="height" value="0.35" units="cm"/>
      <inkml:brushProperty name="color" value="#00A0D7"/>
    </inkml:brush>
  </inkml:definitions>
  <inkml:trace contextRef="#ctx0" brushRef="#br0">280 1 24575,'-2'19'0,"1"0"0,-10 37 0,6-35 0,-3 42 0,6-39 0,-2 0 0,-9 36 0,-4 24 0,13-60 0,-11 36 0,-3 12 0,4-20 0,10-42 0,1 1 0,0 0 0,-3 22 0,4 5 0,-9 78 0,9-106 0,-1 0 0,0 1 0,-10 18 0,-3 12 0,-21 76 0,32-104 108,-1-1 1,-12 18-1,13-21-390,-1 0 0,1 0 1,1 0-1,-1 1 1,-4 17-1</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28.976"/>
    </inkml:context>
    <inkml:brush xml:id="br0">
      <inkml:brushProperty name="width" value="0.1" units="cm"/>
      <inkml:brushProperty name="height" value="0.1" units="cm"/>
      <inkml:brushProperty name="color" value="#FFFFFF"/>
    </inkml:brush>
  </inkml:definitions>
  <inkml:trace contextRef="#ctx0" brushRef="#br0">0 0 24575,'0'3'0,"0"4"0,3 2 0,0 1 0,2 3 0,4 2 0,2 3 0,-1-2 0,0-2 0,-3 2 0,2 0 0,0 2 0,-2-1 0,-2 2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32.752"/>
    </inkml:context>
    <inkml:brush xml:id="br0">
      <inkml:brushProperty name="width" value="0.1" units="cm"/>
      <inkml:brushProperty name="height" value="0.1" units="cm"/>
      <inkml:brushProperty name="color" value="#FFFFFF"/>
    </inkml:brush>
  </inkml:definitions>
  <inkml:trace contextRef="#ctx0" brushRef="#br0">131 1 24575,'-2'0'0,"-5"0"0,-4 0 0,-4 2 0,-2 1 0,-2 0 0,-1 1 0,0 1 0,0 3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2:34.530"/>
    </inkml:context>
    <inkml:brush xml:id="br0">
      <inkml:brushProperty name="width" value="0.1" units="cm"/>
      <inkml:brushProperty name="height" value="0.1" units="cm"/>
      <inkml:brushProperty name="color" value="#FFFFFF"/>
    </inkml:brush>
  </inkml:definitions>
  <inkml:trace contextRef="#ctx0" brushRef="#br0">17 119 24575,'3'0'0,"4"0"0,1-2 0,0-6 0,-4-2 0,-2-6 0,-7 0 0,-2-4 0,-2 1 0,-4 3 0,-1 4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4:44.909"/>
    </inkml:context>
    <inkml:brush xml:id="br0">
      <inkml:brushProperty name="width" value="0.2" units="cm"/>
      <inkml:brushProperty name="height" value="0.2" units="cm"/>
      <inkml:brushProperty name="color" value="#00A0D7"/>
    </inkml:brush>
  </inkml:definitions>
  <inkml:trace contextRef="#ctx0" brushRef="#br0">3385 498 24575,'-10'1'0,"0"1"0,0 0 0,0 0 0,1 1 0,-1 0 0,0 1 0,-16 8 0,-27 11 0,-87 27 0,-46 14 0,23-18 0,-32 8 0,-122 28-508,260-67 474,-37 9 34,-74 22 0,9 6 0,62-22 0,-119 55 0,169-64 32,7-3 118,-46 30-1,72-40-123,1 2 1,1 0-1,0 0 1,0 1-1,1 0 0,0 1 1,-10 15-1,-63 97-26,62-90 0,-32 64 0,26-43 0,-34 69 0,-16 36 0,56-109 0,-44 76 0,-50 74 0,-24 51 0,126-223 0,-19 60 0,12-29 0,1-2 0,-28 66 0,38-99 0,1 1 0,-8 45 0,-4 13 0,-41 150 0,54-203 0,-1 0 0,-1-1 0,-22 44 0,15-36 0,-17 55 0,12-26 0,14-44 0,0 0 0,2 0 0,-7 44 0,9-33 0,-11 40 0,7-42 0,-4 46 0,10-36 0,1-18 0,-1 0 0,-6 28 0,1-16 0,1 0 0,-1 53 0,9 76 0,0-56 0,-3-68 0,0 0 0,2 0 0,1-1 0,2 1 0,14 60 0,-11-74 0,58 230 0,-55-216 0,1 0 0,2-2 0,2 1 0,1-2 0,2 0 0,30 46 0,-22-47 0,51 56 0,-51-64 0,-4-5 0,27 22 0,17 17 0,-37-34 0,0-2 0,2 0 0,1-2 0,1-2 0,0-1 0,2-1 0,1-2 0,61 23 0,652 222-565,-685-247 565,70 8 0,46 12 0,151 36 31,-157-38-1206,110 11 1141,-60-12 36,96 4-2,-170-23 0,143 0 0,-168-12 0,47 9 0,19 1 0,394-11-417,-303-4 279,-200-2 138,0-3 0,83-20 0,-78 12 0,124-24 0,-155 25 0,95-35 0,-73 16 536,-27 10 338,69-20 0,-90 33-873,0-1 0,0-1 0,-1-1 0,-1-2 0,0-1 0,-1-1 0,-1-1 0,-1-1 0,0-1-1,-2-2 1,0 0 0,24-32 0,-39 44-1,39-45 0,-3-3 0,43-71 0,-67 93 0,3-6 0,40-55 0,-30 49 0,49-95 0,-35 57 0,-32 60 0,-1-2 0,-1 0 0,-1 0 0,14-53 0,-18 52 0,1 1 0,1 0 0,1 1 0,24-40 0,72-95 0,-23 36 0,-17 22 0,-22 36 0,67-135 0,-58 98 0,-10 24 0,-12 16 0,45-136 0,-62 148 0,-3-1 0,-2-1 0,-2 1 0,0-93 0,-7-14 0,-3-148 0,-2 274 0,-1-1 0,-2 1 0,-19-61 0,9 40 0,-48-126 0,9 30 0,46 124 0,0 0 0,-2 0 0,-1 2 0,-1-1 0,-1 2 0,-24-31 0,-9-12 0,-49-90 0,5 6 0,47 78 0,-24-32 0,-17-4 0,-147-144 0,168 185 0,-23-22 0,3 13 0,-116-96 0,19 39 0,48 36 0,69 51 0,36 25 0,-1 1 0,-38-21 0,-60-30 0,79 43 0,-1 2 0,-2 1 0,-61-20 0,57 25 0,-65-33 0,12 4 0,-44-6 0,-17-11 0,139 55 0,0 2 0,-52-11 0,52 14 0,5 0 0,-48-21 0,52 19 0,1 1 0,-2 1 0,-28-7 0,27 12 0,-49-1 0,5 0 0,3-9 0,49 9 0,-1 0 0,-30-2 0,25 6 0,1 2 0,-1 0 0,1 1 0,-39 12 0,-1-1 0,-7-1 0,-51 11 0,47-10 0,49-10 0,0 0 0,-24 9 0,-21 8 0,-44 17 0,104-34 0,-15 5 0,1 2 0,0 0 0,-31 22 0,24-13 0,-35 18 0,-15 10 0,-32 17 0,85-53 0,1 2 0,1 1 0,0 1 0,1 0 0,-24 24 0,1-3-1365</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4:45.285"/>
    </inkml:context>
    <inkml:brush xml:id="br0">
      <inkml:brushProperty name="width" value="0.2" units="cm"/>
      <inkml:brushProperty name="height" value="0.2" units="cm"/>
      <inkml:brushProperty name="color" value="#00A0D7"/>
    </inkml:brush>
  </inkml:definitions>
  <inkml:trace contextRef="#ctx0" brushRef="#br0">105 0 24575,'-5'0'0,"-3"3"0,-6 0 0,-2 5 0,-4 3 0,0 0 0,-2-3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05.432"/>
    </inkml:context>
    <inkml:brush xml:id="br0">
      <inkml:brushProperty name="width" value="0.35" units="cm"/>
      <inkml:brushProperty name="height" value="0.35" units="cm"/>
      <inkml:brushProperty name="color" value="#00A0D7"/>
    </inkml:brush>
  </inkml:definitions>
  <inkml:trace contextRef="#ctx0" brushRef="#br0">3204 346 24575,'-51'-7'0,"3"0"0,-16 5 0,-1 2 0,1 4 0,-118 20 0,37 16 0,1 1 0,112-31 0,1 1 0,1 2 0,0 1 0,-36 23 0,-173 90 0,209-111 0,-1-2 0,0-1 0,-38 10 0,56-19 0,-110 36 0,74-25 0,14-5 0,1 2 0,1 1 0,-62 34 0,41-18 0,-70 30 0,-11 5 0,84-34 0,20-11 0,-36 14 0,24-20 0,37-12 0,0 0 0,0 1 0,1-1 0,-1 1 0,0 0 0,1 1 0,0-1 0,-1 1 0,1 0 0,0 1 0,-8 6 0,2 3 0,0 0 0,0 0 0,2 1 0,-1 1 0,2 0 0,-11 24 0,-31 102 0,24-60 0,-23 93 0,36-121 0,1 11 0,10-45 0,-2 0 0,0-1 0,-8 24 0,6-25 0,1 1 0,1 0 0,-3 29 0,-6 25 0,2-23 0,3-16 0,-17 49 0,11-46 0,-33 93 0,38-101 0,-18 38 0,17-43 0,0 0 0,-11 44 0,-4 18 0,2-6 0,-15 68 0,18-90 0,15-43 0,0 0 0,0 0 0,2 1 0,-1-1 0,-1 23 0,-8 71 0,7-74 0,-2 53 0,6-40 0,-10 50 0,-21 48 0,29-125 0,-15 38 0,13-43 0,1-1 0,0 1 0,2 0 0,-1 0 0,0 19 0,2-9 0,-2-1 0,0 0 0,-10 31 0,9-38 0,-18 87 0,-26 69 0,40-137 0,-5 38 0,-3 17 0,8-50 0,3-1 0,-4 69 0,10 84 0,2-81 0,-2-107 0,-1 44 0,3 1 0,14 95 0,-10-115 0,-5-21 0,1 1 0,0 0 0,1-1 0,0 1 0,0-1 0,1 0 0,0 1 0,6 8 0,4 4 0,1-1 0,1-1 0,1-1 0,0 0 0,2-1 0,0 0 0,0-2 0,2-1 0,0 0 0,1-1 0,0-2 0,43 18 0,163 51 0,-175-61 0,-31-10 0,28 7 0,137 25 0,-141-30 0,-28-7 0,-1-1 0,1-1 0,27 2 0,-15-2 0,0 1 0,0 1 0,39 12 0,0 0 0,-40-13 0,1 0 0,0-3 0,55-3 0,-47 1 0,60 4 0,-77 1 0,1 0 0,27 11 0,4 1 0,-1-2 0,-22-5 0,47 7 0,-51-11 0,39 11 0,17 4 0,9 1 0,-67-14 0,0-1 0,1-1 0,38 3 0,-31-7 0,1 2 0,40 9 0,-20-4 0,77 4 0,-88-10 0,88 0 0,-85-3 0,-1 2 0,75 10 0,-53-2 0,0-2 0,129-6 0,-5-1 0,-113 7 0,28 1 0,1602-9 0,-1696 1 0,0 0 0,0 0 0,0-2 0,0 1 0,0-1 0,0-1 0,0 0 0,-1 0 0,1-1 0,-1-1 0,0 0 0,0 0 0,18-13 0,25-23 0,-28 23 0,-1-1 0,-1-1 0,22-24 0,-25 23 0,31-25 0,-6 6 0,-29 24 0,4-2 0,-1 0 0,-1-2 0,-1 0 0,25-39 0,-17 22 0,55-65 0,-12 18 0,70-93 0,-110 139 0,1 1 0,44-43 0,-29 33 0,55-75 0,-70 85 0,-4 5 0,-2-1 0,36-68 0,-15 25 0,-2 7 0,1-7 0,10-21 0,-10 14 0,-19 39 0,20-51 0,-41 82 0,1 0 0,-2 0 0,0 0 0,0 0 0,-1-22 0,-1 20 0,1-1 0,0 1 0,6-24 0,2 0 0,-3 0 0,3-52 0,-5 53 0,-3-91 0,-3 86 0,6-54 0,8 35 0,-7 44 0,-1 1 0,1-24 0,2-41 0,1-31 0,-7 96 0,2 1 0,-1 0 0,2 0 0,6-18 0,6-31 0,-1 1 0,-10 46 0,0-1 0,-2 1 0,3-29 0,-7-33 0,0 43 0,1 0 0,6-37 0,3-21 0,-6 59 0,11-62 0,-8 60 0,-2 0 0,-1 0 0,-2-1 0,-5-55 0,2 86 0,1 1 0,-1-1 0,0 1 0,-1-1 0,1 1 0,-2 0 0,1 0 0,-1 0 0,0 0 0,0 1 0,-1 0 0,0 0 0,0 0 0,0 0 0,-7-5 0,-12-10 0,-1 2 0,-33-22 0,54 39 0,-25-19 0,-39-36 0,43 34 0,-50-35 0,54 43 0,0-2 0,2 0 0,-30-33 0,25 24 0,-34-27 0,42 41 0,-106-79 0,96 73 0,-40-36 0,47 37 0,-1 0 0,0 2 0,-37-22 0,31 21 0,0-2 0,1 0 0,1-1 0,-37-39 0,-28-23 0,-150-114 0,141 113 0,68 59 0,-2 2 0,-50-27 0,28 18 0,-21-20 0,60 37 0,-1 2 0,0 0 0,-1 1 0,0 0 0,-35-13 0,17 11 0,-42-22 0,50 21 0,0 1 0,-55-16 0,60 22 0,0-2 0,0-1 0,1 0 0,0-2 0,-20-13 0,-2 0 0,29 17 0,-1 1 0,0 0 0,-30-6 0,-5-1 0,7 0 0,26 9 0,1-1 0,0-1 0,-17-8 0,0-2 0,-58-18 0,9 4 0,47 17 0,-1 3 0,-63-12 0,44 11 0,-3 0 0,27 5 0,0 0 0,1-2 0,-51-20 0,65 22 0,-1 0 0,1 1 0,-1 1 0,0 1 0,0 0 0,0 2 0,-33-1 0,30 2 0,-67-6 0,-33 0 0,104 6 0,-50 0 0,-75 10 0,121-7 0,0 1 0,0 0 0,0 2 0,1 0 0,-1 1 0,1 1 0,1 1 0,-18 11 0,-141 89 0,-205 173 0,331-240 0,-77 67 0,75-61 0,25-24 0,2 0 0,-30 37 0,-173 228 0,204-259 0,-30 28 0,4-5 0,-96 112 0,77-91 0,32-35 0,-48 62 0,29-24 0,-37 52 0,68-90 0,12-20 0,0 2 0,1 0 0,1 1 0,-9 24 0,-11 43 0,-23 111 0,41-141 0,5-24 0,-6 45 0,-6 38 0,4-25 0,12-69 0,-13 41 0,11-44 0,1 0 0,-5 36 0,-7 49 0,4-31 0,3 10 0,-6 37 0,3-18 0,10-66 0,-14 61 0,6-43 0,3 1 0,2 0 0,2 0 0,3 0 0,7 73 0,21 71 0,-21-179 0,0 0 0,2-1 0,1 1 0,1-2 0,0 1 0,2-1 0,0-1 0,20 27 0,-9-18 0,1-1 0,2-1 0,0-1 0,46 34 0,5-4 0,90 49 0,-18-35 0,-84-41 0,133 43 0,-69-28 0,-81-27 0,1-3 0,0-2 0,80 9 0,-16 1 0,-6-1 0,-37-10 0,95 9 0,-106-16 0,55 5 0,170-12 0,32-19 0,-232 13-374,158-41-1,-177 36 375,-2 1 0,-1-3 0,65-27 0,-81 27-13,1 2-1,86-16 1,-83 22 0,-1-3 0,69-26 0,-32 1-181,-3-3-1,-1-4 1,98-70-1,-118 70 191,97-91 0,-139 116 169,-1 0 0,-1-2 0,-1 0 0,-1-1 0,-1-1 0,0 0 0,-2-1 0,14-38 0,-18 35-156,-1 0-1,-2 0 1,0-1 0,0-30 0,-4-113 61,-3 80-55,3 71-15,-1 0 0,-1 1 0,-1-1 0,-1 0 0,-1 0 0,0 1 0,-2 0 0,0 0 0,-14-29 0,-8-3-165,-2 2 0,-2 1 0,-2 2 0,-69-73 0,-174-126 165,241 215 0,-256-195 0,268 208 16,-24-16-55,-1 3 0,-104-49 0,137 72 88,-77-26-164,81 30 222,0 0 0,0 1 0,-1 1 0,1 0 0,0 0 1,-13 2-1,20 0-91,1 0 0,0 0 0,0 0 0,0 0 0,0 1 0,0 0 0,0 0 0,0 0 0,0 0 0,1 1 0,-1-1 0,-3 4 0,-38 42 19,31-32-36,-19 26 1,2 2 0,1 1 0,-27 57 0,37-66 0,-207 368 0,77-134 0,108-194 0,-30 66 0,65-124 0,1 0 0,0 0 0,1 1 0,1 0 0,1 0 0,-1 24 0,-2 33 0,0 34 0,6-95 0,1-1 0,1 1 0,0-1 0,1 0 0,6 21 0,-6-29 0,0 0 0,0-1 0,1 1 0,0-1 0,0 0 0,0 0 0,1 0 0,-1 0 0,1-1 0,0 1 0,1-1 0,-1-1 0,1 1 0,-1-1 0,1 0 0,12 4 0,9 3 0,1-1 0,40 8 0,-64-16 0,21 4 0,187 34 0,-183-36 0,0-1 0,0-2 0,0 0 0,0-2 0,40-8 0,-20-1 0,-1-2 0,0-2 0,-1-3 0,59-29 0,232-151-332,-283 160 249,-2-3 1,-2-2-1,85-94 0,107-181 83,-227 295 0,-2-1 0,-1-1 0,-1 0 0,0 0 0,-2-1 0,7-30 0,-9 21 0,-2-1 0,-1 0 0,-1 0 0,-2-44 0,-3 47 64,-1-1 1,-9-51-1,7 69-19,0 0 0,-1 1 0,-1 0 0,0 0 0,-1 0 0,-1 0 0,-12-17 0,1 7-115,0 2 0,-1 0 0,-1 1 0,-1 1 0,-48-35 0,38 34 29,-2 2-1,0 1 1,-1 2 0,-45-15-1,23 12 15,-106-22 0,133 37 139,-1 1-1,1 1 0,-1 2 1,1 1-1,-45 6 0,58-3-97,1 1 0,0 0 0,1 1 0,-1 1 0,1 0 0,0 1 0,1 1 0,-1 0 0,1 1 0,-17 15 0,6-1-20,1 0 0,1 1 0,1 1-1,-22 33 1,30-37-65,1 1-1,1 1 1,1 0-1,-16 48 1,-18 107-452,29-109 453,-84 386 70,79-355-615,5 1-1,4 0 1,4 1-1,10 166 1,-2-252 879,2-1-1,0 1 1,0-1 0,2 0-1,0 0 1,0 0 0,8 15 0,-9-24-158,0 0 1,1 0-1,0 0 1,0 0-1,0-1 1,1 0-1,0 0 1,0 0-1,0 0 1,1-1 0,-1 0-1,1 0 1,0-1-1,0 1 1,0-1-1,1 0 1,13 3-1,-13-4-106,1 0 0,0-1 0,0 0 0,0-1 0,0 0 0,0 0 0,0-1 0,0 1 0,0-2 0,0 1 0,0-1 0,-1 0 0,1-1 0,-1 0 0,11-6 0,8-5 0,-1-2 0,43-36 0,-21 16 0,7-5-142,-2-1 0,-2-3 0,56-64 0,-79 77 142,-2-1 0,-1-1 0,27-54 0,-24 36 0,-3 0 0,-3-1 0,-1-1 0,-3-1 0,-3-1 0,-1 0 0,-4-1 0,5-107 0,-13 95 0,0-4 0,-14-130 0,6 170 0,-1-1 0,-2 1 0,-1 1 0,-2 0 0,-1 1 0,-2 0 0,0 1 0,-2 1 0,-2 1 0,0 0 0,-28-27 0,31 38 0,-1 0 0,-1 1 0,-40-26 0,-70-29 0,101 56 0,-239-110-1515,213 104 1438,-1 3 0,-1 2 0,-61-9 0,104 23 72,0 0 1,0 1-1,0 0 0,0 1 1,0 1-1,-23 3 0,31-2 31,0-1 0,0 1-1,-1 0 1,1 0 0,1 0 0,-1 1-1,0 0 1,0 0 0,1 0-1,0 0 1,0 1 0,0 0 0,0 0-1,0 0 1,1 0 0,-1 1-1,1-1 1,-3 7 0,-2 5 57,2 1 0,0-1 1,0 1-1,2 0 0,0 0 1,-3 31-1,2 108 214,5-140-367,-2 86-583,-27 170 0,-43 98-1573,18-102 1475,34-160 738,-56 340-293,58-300 13,0 157 0,17-255 99,0-8 27,6 66-1,-3-96 160,0 1 0,1-1-1,0 1 1,1-1 0,0 0 0,1-1 0,0 1-1,1-1 1,11 18 0,-8-18 75,0 0 0,1-1 0,0 0 0,0 0 0,1-1 0,1 0 0,-1-1 0,1 0 0,1-1 0,0-1 0,-1 0 0,26 8 0,-14-8 57,0 0 1,0-2-1,0-1 1,0-1-1,0-1 1,42-3-1,-17-3-124,81-17 0,-103 16 0,-1-2 0,-1-1 0,1-2 0,37-20 0,4-11 295,-1-2 0,92-83 0,-71 46 148,80-95 0,-100 98-443,-4-3 0,-3-2 0,-3-3 0,83-173 0,-128 229 0,-2 0 0,-1-1 0,-1 0 0,-2 0 0,3-42 0,-4-161 0,-6 202 0,-2 1 0,-1-1 0,-11-43 0,10 56 0,-2-1 0,0 1 0,-1 1 0,-1 0 0,-1 0 0,-18-25 0,-10-3 187,-2 1 1,-52-45 0,51 51-238,-35-30-353,-3 3 1,-3 4-1,-89-51 1,73 60-41,-166-64 1,151 70 382,87 36 202,-1 2-1,-39-10 0,55 17 100,-1 0 0,1 0 0,-1 1 0,0 1 0,1 0-1,-1 0 1,1 1 0,-20 5 0,24-4-148,1 1 0,-1 0 0,1 0 0,0 0 1,0 1-1,0 0 0,1 0 0,-1 1 0,1 0 0,0 0 0,0 0 1,1 0-1,-1 1 0,1 0 0,0 0 0,1 0 0,-6 13 0,-2 5 204,2 2-1,1-1 0,-6 36 0,4 1-593,4-1 1,2 1-1,6 81 0,-2 22-459,-26 205-1299,-2 122 1103,27-383 5,6 184 952,-3-275 100,0 0 0,1-1 0,1 1 0,1-1 0,0 0 0,1-1-1,9 18 1,-10-24 100,1 0-1,1 0 0,0 0 1,0-1-1,1 0 0,0 0 1,1-1-1,0 0 0,0-1 1,0 0-1,16 9 0,-10-9 106,-1-1 0,1 0 0,0-1 0,1 0 0,-1-1 0,1-1 0,0-1 0,26 1 0,1-3-373,0-1 0,42-8 0,-53 3-8,0-1-1,-1-1 0,0-2 0,33-15 1,113-64-288,-138 66 359,1 2 0,-1-1 0,-2-2 0,0-2 0,33-31 0,-36 23-23,367-379-1517,-360 360 1339,42-65-1,-13 14 210,-61 91-1,-1-1 1,-1 0-1,0 0 0,-1-1 1,0 0-1,-1 0 0,-1-1 1,-1 1-1,3-26 0,-2 4 622,-3 1-1,-1 0 0,-5-42 1,2 63-623,0 0 1,0 0 0,-2-1 0,0 2 0,0-1 0,-1 1-1,-1 0 1,-1 0 0,0 1 0,0 0 0,-1 0-1,-16-16 1,11 16-7,0 2 0,0 0 0,-1 0 0,-1 2 0,0-1 0,-33-12 0,18 8 0,-177-77-1513,179 81 1261,0 1 0,-1 1 0,0 2 0,0 1 0,-44-2-1,17 7 254,-107 14-1,156-12 65,-1 0 0,1 1 0,0 0 0,0 0 0,0 1 1,0 0-1,1 1 0,-1-1 0,1 2 0,0-1 0,1 1 1,-1 0-1,1 0 0,0 0 0,1 1 0,0 0 0,-6 9 1,-3 8 168,1 0 1,1 1-1,0 0 1,-7 29 0,-23 60-207,-9 27 12,-53 134-509,-23-8-300,47-102 562,49-101 236,-31 72 219,55-117-169,1 0 0,1 1 1,1 0-1,1-1 1,-2 31-1,4-43 97,1 0-1,0 0 1,1 0 0,0-1-1,0 1 1,3 12 0,-4-18-170,1 1 0,0-1 0,-1 0 0,1 0 0,0 0 0,0 1 0,-1-1 0,1 0 0,0 0 0,0 0 0,0 0 0,0-1 0,0 1 0,1 0 0,-1 0 0,2 0 0,-1 0-8,0-1 0,0 1 0,0-1 1,0 0-1,0 1 0,0-1 0,0 0 0,0-1 0,0 1 0,0 0 0,0 0 0,0-1 0,0 1 0,3-2 0,8-3 2,0-1 0,0-1 0,0 0 0,-1 0 0,0-2 0,22-18 0,59-66 0,-89 87 0,61-72-255,102-163 0,-117 164 202,-40 62 53,26-39 0,-2-1 0,27-63 0,-49 91 0,73-182 0,-65 154 0,22-105 0,-28 97 19,-5 21 45,-1-1-1,2-48 1,-9 78-42,-1 1-1,-1-1 1,0 1-1,0-1 1,-2 1 0,1-1-1,-2 1 1,1 0 0,-2 0-1,1 1 1,-12-21-1,13 28 4,-1-4-17,-1-1 0,-1 1-1,1 0 1,-1 1 0,-1-1-1,0 1 1,0 1 0,-13-11-1,19 16-7,0 1 0,0-1 0,-1 1 0,1 0 0,0 0 0,0-1 0,-1 1 0,1 0 0,0 0 0,0 0 0,-1 0 0,1 1 0,0-1 0,0 0 0,-1 0 0,1 1 0,0-1 0,0 1 0,0-1 0,-1 1 0,1-1 0,0 1 0,0 0 0,0 0 0,0-1 0,0 1 0,0 0 0,0 0 0,1 0 0,-1 0 0,0 0 0,0 0 0,1 0 0,-1 2 0,-3 4 0,0-1 0,1 1 0,0 0 0,-3 11 0,0 7 0,1 0 0,2 1 0,0-1 0,2 38 0,1-26 0,-7 43 0,-12 92 0,-11 62 0,12-148 0,-67 384 0,74-399 0,3-24 0,-3 80 0,11-107 0,-1-4 0,1-1 0,4 27 0,-4-42 0,0 0 0,0 1 0,0-1 0,0 1 0,0-1 0,0 0 0,0 1 0,0-1 0,0 1 0,0-1 0,0 1 0,0-1 0,1 0 0,-1 1 0,0-1 0,0 0 0,0 1 0,1-1 0,-1 1 0,0-1 0,0 0 0,1 0 0,-1 1 0,0-1 0,1 0 0,-1 1 0,0-1 0,1 0 0,-1 0 0,0 0 0,1 1 0,-1-1 0,1 0 0,-1 0 0,0 0 0,1 0 0,-1 0 0,1 0 0,0 0 0,0-1 0,0 0 0,0 0 0,0 0 0,0 1 0,0-1 0,0 0 0,0 0 0,0 0 0,-1-1 0,1 1 0,0-1 0,16-37 0,26-141 0,-19 72 0,-4-12 0,-17 92 0,1-1 0,1 1 0,2 0 0,1 1 0,15-38 0,6 3 0,2 2 0,2 2 0,46-61 0,-58 90 0,-16 21 0,0 0 0,1 0 0,0 1 0,11-10 0,-17 16 0,1 1 0,-1 0 0,0-1 0,1 1 0,-1 0 0,1 0 0,-1-1 0,1 1 0,-1 0 0,1 0 0,-1 0 0,1 0 0,-1 0 0,1 0 0,-1 0 0,1 0 0,-1 0 0,1 0 0,-1 0 0,1 0 0,-1 0 0,1 0 0,-1 0 0,1 0 0,-1 1 0,1-1 0,-1 0 0,1 0 0,-1 1 0,1-1 0,-1 0 0,1 0 0,-1 1 0,0-1 0,1 1 0,-1-1 0,0 0 0,1 1 0,-1-1 0,0 1 0,0-1 0,1 1 0,-1-1 0,0 1 0,0-1 0,0 1 0,1 0 0,9 30 0,-9-24 0,8 29 0,-2-1 0,-1 1 0,1 39 0,-6 109 0,-2-101 0,0-48 0,-2 0 0,-1 0 0,-2 0 0,-2 0 0,0-1 0,-20 47 0,9-28 0,3-9 0,-32 67 0,70-153 0,2 1 0,2 1 0,49-59 0,-41 59-60,-1-2 0,50-86-1,36-100-275,-119 228 336,17-39-34,-1 0 0,-2-2 0,-2 1 0,-1-2 0,6-57 0,-9 26 274,-3-1 1,-7-91-1,0 147-240,0 0 0,-1 0 0,-2 1 0,1-1 0,-2 1 0,0 0 0,-1 1 0,-1-1 0,-19-29 0,10 22 0,0 1 0,-2 1 0,0 1 0,-1 0 0,-36-27 0,31 31 0,-1 1 0,-1 1 0,-54-21 0,46 21 0,25 11 0,-129-51 0,116 48 0,1 1 0,-1 0 0,0 2 0,-33-2 0,31 5 0,-1 0 0,0 2 0,-37 5 0,54-4 0,1 0 0,0 1 0,0-1 0,0 2 0,0-1 0,0 1 0,1 0 0,-1 1 0,1-1 0,0 2 0,0-1 0,1 1 0,0 0 0,-8 9 0,1 2 0,0 1 0,1 1 0,1 0 0,1 1 0,1 0 0,0 1 0,-6 26 0,0 11 0,-10 89 0,-38 131-2091,23-118 1164,28-108 921,-25 109 2,-15 169 1,15 294-161,37-575-94,-2 1-12,4 0-1,11 84 0,-10-120 406,0-1 0,1 1-1,0-1 1,1 1 0,0-1 0,1-1 0,1 1 0,0-1-1,1 0 1,0-1 0,1 1 0,0-2 0,0 1-1,15 10 1,-17-15-43,0-2-1,1 1 1,-1-1 0,1 0-1,0-1 1,1 0 0,-1 0-1,0-1 1,1 0 0,-1 0-1,10 0 1,15 0 408,54-3 1,-38-1-359,-19 1-142,1 0 0,-1-2 0,0-2 0,0 0 0,0-2 0,-1-1 0,0-2 0,-1 0 0,42-23 0,12-15-769,124-95 0,58-77-1157,-6-36 1309,-23-20-227,-223 262 681,37-46-45,-2-2-1,-4-2 0,-2-2 1,40-87-1,-46 72 99,40-136 1,-61 161 54,-2-1 1,-2-1-1,2-83 0,-11 94 55,-2-1 0,-1 1 0,-3 0 0,-13-53 0,12 75 0,-2 0 0,0 0 0,-2 1 0,0 0 0,-2 1 0,0 0 0,-2 1 0,-1 1 0,-19-24 0,0 9 0,-2 2 0,-1 2 0,-1 1 0,-2 2 0,-47-27 0,-227-105 0,228 120 0,24 13 348,-2 2-1,-1 4 0,0 2 1,-107-17-1,143 32 594,-1 1 0,0 2 0,0 1 0,-58 5 0,76-1-918,0 0 0,0 1-1,1 0 1,-1 0 0,1 2-1,-19 10 1,-61 48-55,90-63 32,-68 57-304,2 3 1,-77 93-1,58-60 146,-238 300-4141,149-158 4013,11 8 1,-208 415 0,327-565-284,4 3 0,4 1 0,-27 114 0,54-160 782,3 1 0,2-1-1,2 1 1,8 100 0,-3-141-153,0-1 0,1 1-1,0 0 1,0-1 0,2 0 0,-1 1 0,1-2 0,1 1-1,0-1 1,0 1 0,1-2 0,1 1 0,0-1-1,0 0 1,0-1 0,1 0 0,0 0 0,1-1 0,13 9-1,-4-5 72,-1-1 1,1-1-1,1 0 0,0-1 0,0-1 0,0-1 0,1-1 0,0-1 0,0-1 0,24 1 1,12-5 234,1-2 1,-1-3 0,0-2 0,-1-3-1,93-30 1,-65 15-230,-30 11 129,0-3 0,93-45-1,8-25-919,-3-7 0,171-140 0,-292 209 654,295-248 0,-247 200 0,133-160 0,-161 168-172,-3-2-1,64-122 1,-93 151 98,-2-1 0,-1-1 0,-2-1 0,-2 0 0,-2 0 0,8-79 0,-14 79 74,-2 0 0,-3-1 0,-1 1 0,-1 0 0,-3 0 0,-2 0 0,-14-45 0,8 48-74,-2 1-1,-2 0 1,-1 1 0,-2 1-1,-1 1 1,-2 1 0,-34-37-1,-11-3-222,-140-116 0,78 88-280,-236-140 0,283 196 581,-2 4-1,-92-31 1,-185-47-110,312 104 55,-36-9 155,-1 4 1,-128-14 0,208 33 60,-1 2-1,1-1 1,-1 1 0,0 0-1,1 1 1,-1 0 0,1 0-1,-1 0 1,1 2 0,0-1-1,0 1 1,0 0 0,0 0-1,0 1 1,1 0 0,-1 1-1,1-1 1,0 2 0,1-1-1,-1 1 1,1 0 0,-7 8-1,-9 15-76,2 1 0,1 1 0,1 0-1,2 2 1,1 0 0,2 1 0,-12 43-1,-110 335-999,9-28-679,95-275 1257,-24 177 1,40-111 333,11 253 0,6-365 0,3 1 0,21 100 0,-15-121 0,1-2 0,2 1 0,2-2 0,36 68 0,-20-53 0,3-1 0,2-3 0,2 0 0,3-3 0,1-1 0,3-3 0,1-1 0,60 40 0,-62-51-174,2-3 1,0-1-1,2-3 1,1-2-1,1-2 1,1-2-1,1-3 1,85 15 0,-19-16 173,124-2 0,121-20 0,-302 4-22,-1-3 0,0-3 0,0-2 1,-1-3-1,-1-3 0,0-2 1,-1-3-1,66-35 0,-111 51 23,263-152 472,-246 137-409,-1-1-1,-1-1 1,0-2-1,-2-1 1,-1 0-1,35-50 0,-27 29-63,-3-1 0,-2-1 0,-1-2 0,36-101 0,-53 116 601,-2-1 0,8-70 0,-11-75 1201,-5 171-1801,-8-200 168,4 177-138,-1 0 1,-2 0-1,-1 1 0,-15-39 1,5 31-205,-2 2 0,-1 0 1,-2 1-1,-2 1 0,-1 1 1,-49-51-1,-206-174-1725,-40 13 1882,-15 23 17,219 155-1,-2 5 0,-3 5 0,-3 6 0,-148-43 0,215 79-33,-76-14 0,114 28 45,-1 2 0,1 0 0,0 1 0,-1 1-1,1 1 1,-1 1 0,-33 7 0,43-6 118,0 1 1,0 1-1,1-1 1,-1 2-1,1 0 1,0 0-1,1 0 1,-1 1-1,2 1 0,-1 0 1,1 0-1,0 1 1,0-1-1,-9 16 1,-5 11 656,3 1 0,-29 69 0,27-55-606,-214 566-4302,157-359 2928,-48 287 1,113-453 823,-2 121 1,19 86-861,14-51-445,-10-188 1120,2 0 0,19 62-1,-18-92 637,0 1 0,2-1-1,1-1 1,2-1 0,0 0 0,38 46-1,-20-33-37,2-2-1,2-2 0,54 42 1,-74-66 272,0 0-1,1-2 1,0 0 0,0-1-1,1 0 1,1-2 0,-1 0 0,1-2-1,0 0 1,27 2 0,22-2 1558,125-6 0,-165 0-1814,19-3 225,0-1 0,0-3-1,-1-3 1,-1-1 0,0-2 0,85-38 0,-77 23-202,-2-3 0,69-52 0,-68 46-54,250-218-29,-194 157 0,18-23-1219,-5-5 0,153-206 1,-229 268 1096,-3-1-1,-3-3 1,49-112 0,-53 90-41,-4-2 0,32-144 0,-52 167 172,-2 0 1,-4-1-1,-3 0 1,-3 0-1,-8-74 0,3 118-4,-2-1 0,0 1 0,-2 0 0,-1 0 0,-1 1 0,-1 0 0,-1 1 0,-17-25-1,-15-17 19,-79-93-1,75 106 3,-3 1 1,-88-71 0,-133-67 52,178 137-78,-3 5 0,-2 4 0,-1 4 0,-196-52 0,240 80 91,0 3 0,-1 2 1,0 2-1,0 3 0,-95 7 1,138-2-18,-1 1 1,1 0 0,0 0 0,0 2 0,1 0 0,-1 0 0,1 1 0,0 1 0,-23 16 0,-2 5 77,-57 56 0,77-66-124,-78 78-184,-160 209-1,-50 134-672,304-434 838,-3 1-10,-237 371-1150,182-272 590,-80 190 0,-8 154 156,128-363 304,3 2 0,5 0 0,-3 117 0,14-162-63,9 273 1381,-7-301-1099,2-1 0,0 1 0,0-1 0,2 0 0,-1 0 0,2 0 0,0 0 0,0-1 0,14 19 0,-10-18-20,2 1 1,0-2 0,0 0 0,2 0-1,-1-1 1,1-1 0,23 14 0,-3-5-99,1 0 0,1-3 0,1-1 0,1-1 0,0-3 0,0 0 0,58 7 0,37-1 222,146 0 0,137-20 222,-327-1-531,0-4 1,-1-5 0,0-3-1,111-34 1,522-199 86,-627 207-57,-1-4 0,-2-5 0,-2-3 0,128-101 0,28-53 8,-196 158-8,-1-1 1,65-92 0,-82 96 153,-2-2 1,-2-1-1,-2-1 1,-2-1-1,-3-2 1,-2 0-1,-3 0 1,-1-2-1,-3 1 1,5-83-1,-15 108-74,-2 0 0,-1 0 0,-2 1 0,0 0 0,-2-1 0,-1 2 0,-1-1 0,-2 1 1,-1 0-1,0 1 0,-27-43 0,3 16 93,-2 2 1,-2 1-1,-3 2 1,-57-52-1,66 71-32,-1 2 0,0 1-1,-49-26 1,-120-54-55,-228-75-143,390 169 66,-1 1 0,1 3 0,-2 1 0,1 2 0,-1 2 0,1 2 0,-85 9 1,111-6 103,0 1 0,0 1 1,0 1-1,0 0 1,1 1-1,0 1 1,0 0-1,0 1 0,1 1 1,0 0-1,1 1 1,0 0-1,1 1 0,0 0 1,0 1-1,-19 26 1,-265 329-352,2-5-963,29 19-369,213-295 813,-137 235 129,149-243 660,3 1 0,-33 105 0,-2 80-741,59-197 786,2 0 0,-1 70 0,8 76 65,5-152-80,14 89 1,-10-123 74,2-1 0,1 1 0,1-2 1,1 1-1,1-1 0,1-1 1,1 0-1,2-1 0,0 0 0,34 37 1,-16-24 84,2-3 0,1 0 0,2-3 0,0-1 1,55 30-1,-68-46-31,1 0 0,0-2 0,1-1 0,1-1 0,-1-2 0,1 0 0,50 4 0,15-5 107,97-6 1,-80-2 1463,-47 2-1661,52 0 579,179-21 0,-15-27-1659,499-153 1,-611 140 1035,197-101 0,-16-44 73,-23-33-1632,-298 217 1488,-2-2 1,0-1-1,-1 0 0,38-56 1,-30 33 467,-3-2 1,27-63-1,-48 93-394,-1-1 0,-1 0 0,0 0 0,-2 0 1,0-1-1,-2 0 0,0-25 0,-2 16-4,-1 0 0,-2 0 0,-2 0 0,-11-43 0,9 52-6,-1 1 0,0 0 0,-2 0 1,-1 1-1,-22-32 0,-77-85 212,65 87-61,-1 3 1,-3 1 0,-2 3-1,-1 2 1,-2 3 0,-2 2-1,-84-41 1,114 65-48,-194-88-354,167 79 870,-1 3 0,-69-15 0,105 29-501,1 1 0,0 1 0,-1 1 0,1 0 0,-1 1 0,0 1 0,1 0 0,-1 2 0,1 0 0,0 1 1,0 1-1,0 0 0,1 1 0,-1 1 0,1 0 0,1 2 0,0-1 0,0 2 0,1 0 0,-17 15 0,-155 167-63,12-12-1280,-146 110 1027,-204 228-3676,437-420 3880,3 4 0,-110 177 0,153-212-13,-114 195-138,-118 262-851,265-510 1457,2 2 0,0-1 0,0 1 0,2-1 0,0 1 0,0 1 0,2-1 0,0 0-1,1 1 1,1-1 0,0 1 0,1-1 0,4 20 0,-4-32-451,1 1-1,-1-1 0,1 0 0,0 0 1,0-1-1,1 1 0,-1 0 0,1-1 1,0 0-1,0 1 0,0-1 0,0 0 1,1 0-1,-1-1 0,1 1 0,-1-1 1,1 0-1,0 0 0,0 0 1,8 2-1,1 1-4,0-1 0,1-1 0,-1 0 0,1-1 0,18 1 0,155-4 1,-80 0 0,-56-1-86,-1-2 0,0-3 0,0-1 0,64-21 0,188-76-2618,-60 9 1836,-5-11-1,241-147 0,-337 167 365,-5-6 0,204-181 0,-272 207 483,-2-2 1,-3-3 0,-4-3 0,-3-2 0,-3-3 0,-4-2 0,-4-2-1,44-113 1,-77 161 127,-2-1 0,-1 0-1,-2-1 1,-2 0 0,-1 0 0,-2 0-1,-5-61 1,0 70-20,-1 0 0,-2 0 0,-1 0 1,-1 1-1,-1 0 0,-2 1 0,0 0 0,-2 1 0,-31-47 0,-9-3 201,-112-122-1,88 119-300,-3 3 1,-3 3 0,-3 4 0,-168-101 0,108 87-9,-4 7 1,-231-81 0,304 129-1,-340-111 68,338 117-128,-1 5 0,-1 2 0,-110-4 1,-265 22 80,410 1-84,0 2 0,1 2 0,0 3 0,0 1 1,1 2-1,0 2 0,2 2 0,-69 40 1,-14 20-347,-158 129 0,244-177 419,-262 228-715,16 19-25,278-271 750,-76 79 1,5 4 0,3 3 0,-100 162 0,125-168 0,3 2 0,4 3 0,5 1 0,-45 159 0,68-183-3,2 0-1,-5 102 1,21 139-7,0-272-52,3 0 0,0 0 0,3 0 0,1-1 0,29 67 1,-17-57-32,2 0 0,1-2 0,57 73 1,-62-93 232,0-1 0,2-1 0,0-1 0,2-1 0,39 26 0,-26-23 71,2-2-1,0-2 0,55 19 0,-56-24-35,1-2 0,1-2 1,0-2-1,0-1 0,79 3 0,-117-10-175,365-7 835,-274-5-710,156-43-1,-187 39-130,125-36-287,209-89 0,169-106-553,-352 151 741,364-171-866,-21-41-1,-543 299 972,423-290-293,-386 258 253,-1-2 0,-2-2 0,-2-2 0,-2-2 0,-3-2 0,39-61 0,-59 76 254,-2 0-1,-1-1 1,-2-1 0,-1-1 0,-3 0-1,-1 0 1,6-49 0,-8 23 180,-4-1 1,-3 1-1,-12-113 0,8 153-158,-2 0-1,0 0 1,-2 1-1,-1 0 1,-1 0-1,0 1 1,-20-33-1,-2 6 126,-3 1 1,-42-47-1,18 27-361,-4 2 0,-2 3 0,-4 4 0,-74-54 0,87 75-368,-237-162-149,216 154 544,-162-72 0,35 39-27,-217-56 0,362 123-179,-1 2-1,-1 3 0,-72-1 1,-183 16-540,259-2 652,1 3-1,0 2 1,0 3 0,1 2 0,1 2-1,0 3 1,2 2 0,-88 51 0,64-27-55,2 4 1,2 4 0,3 2 0,-113 119 0,119-105 121,2 3 0,4 3 0,4 1 0,-81 159 0,103-171 0,4 1 0,2 2 0,3 0 0,3 1 0,4 1 0,2 0 0,-3 76 0,11-32 14,5 0 0,29 215-1,-20-267-42,4 0 0,2-2-1,3 0 1,3 0 0,2-2 0,58 101-1,-1-32-634,5-3 0,190 207-1,-233-288 376,2-1-1,93 64 1,-81-70 943,0-3 0,3-2 0,0-3 0,106 34 0,-126-51-205,1-2 1,-1-1 0,73 3-1,126-11-61,-136-2-416,-15 2 28,179-7 0,-215 2 0,0-2 0,0-2 0,55-17 0,-66 13 55,0-1 1,0-2 0,-1-3 0,-2 0-1,0-3 1,-1-1 0,-1-2 0,-1-1-1,56-55 1,-20 8 19,-5 7-424,55-75-1,-64 60 115,-4-3 0,-4-2 0,-4-2 0,47-127 0,52-183 235,-130 348-9,-2-1 0,-2 0 0,-2-1 1,1-55-1,-11-212-49,-1 237 54,1 43-59,-1-1 1,-3 1-1,-1 0 1,-2 1-1,-18-50 0,6 36-143,-1 1-1,-3 1 0,-37-54 1,8 25-208,-68-76 1,-73-59 37,101 120 199,-5 4 1,-3 4-1,-5 5 0,-116-68 0,-710-345 177,741 407-337,-358-111-1,493 181 686,-1 2 0,0 3 0,-1 3 1,-1 2-1,-112 2 0,161 6-4,0 0 0,0 1 0,0 1 0,0 0 0,1 0 0,-1 1 0,1 0 0,0 1 0,0 0 0,0 1 0,1 0 0,-1 1 0,2 0 0,-15 13 0,3 2 145,0 1 1,1 1 0,2 1 0,-18 33-1,8-6-891,3 1-1,-34 111 0,13-31-269,-46 144-1108,75-211 1108,3 2 1,-7 85-1,18 469-1800,13-488 2211,5-1-1,53 201 0,122 245-523,-62-272 785,-88-223 0,80 124 0,-59-119 20,130 144 1,-140-181-73,1-1 1,3-3 0,96 63 0,-71-60-403,3-5 0,1-3 0,122 43 0,-134-62 466,1-3 1,0-3-1,2-4 0,125 9 1,279-27 759,-416-1-777,-1-3 0,0-2 0,-1-4 0,0-2 0,-1-2 0,-1-4-1,91-45 1,-97 38 796,-1-3 0,62-50 0,-36 14-563,95-105 0,-99 94 749,-6 5-896,-4-3 0,98-153 0,66-194 360,-158 265-279,-8-3-1,51-199 0,-101 302-161,-2 0 0,5-116 0,-18-122 0,2 277 0,-2-23 0,-2 0 0,-1 1 0,-3 0 0,-1 0 0,-2 1 0,-2 0 0,-1 0 0,-2 2 0,-2 0 0,-25-39 0,-47-59-384,-5 5-1,-5 4 0,-121-118 1,145 170 351,-3 3 1,-4 4-1,-2 4 1,-3 3-1,-2 4 1,-179-83 0,262 137-7,-276-110 47,241 100 177,-1 2 0,0 2 0,0 2 1,-83-4-1,102 11 26,0 2 0,0 1 0,1 1 1,-42 10-1,49-8-221,-1 0 1,1 2 0,0 0-1,1 1 1,-1 0-1,2 1 1,-19 15-1,-219 195 1099,91-76-1238,30-26-391,6 5-1,-125 156 1,158-158 540,4 5 0,6 2 0,-66 142 0,44-41-733,-111 353 1,138-320 732,63-202 0,3 0 0,-6 92 0,13-60-165,12 146 0,-3-206 165,1-1 0,1-1 0,2 0 0,1 0 0,1 0 0,2-1 0,0-1 0,2 0 0,31 42 0,-13-26 0,2-2 0,1-2 0,3-1 0,71 55 0,-69-64 48,1-2 0,1-2 0,1-2 0,1-2 0,1-2 0,0-1 0,79 17 0,-37-18 47,2-3 1,-1-4 0,120-2 0,-79-10 416,226-34-1,-310 29-512,344-61-57,-7-27 9,-247 47 49,194-95 0,-273 113-30,-1-3 1,-2-2 0,-2-3 0,78-71 0,-49 29-476,123-156 0,-149 164 576,-3-2 0,62-117 1,-96 153-9,-1 0 1,-1-1-1,-2-1 1,-2 0 0,-2-1-1,-2 0 1,5-64 0,-10 36-118,-2-1 0,-11-78 0,6 116 11,-2 1 0,-1 0 0,-2 0 1,0 0-1,-2 1 0,-28-54 0,7 33 27,-2 0-1,-2 2 1,-76-79-1,-150-108 315,163 161-704,-125-71 0,-118-45-428,310 174 939,-117-59-530,-2 8 0,-4 6 1,-226-58-1,-62 19-73,321 82 352,-208-6-1,294 25 153,-441 7 376,424-1-246,-1 2 0,1 2 0,0 3 0,1 1 0,1 4 0,-74 34 0,42-10 182,2 5-1,-144 108 1,169-110-318,3 2 0,2 2 0,1 3 0,4 1 0,1 3 0,-64 105 0,77-104 0,3 2 0,2 0 0,2 2 0,3 0 0,3 2 0,3 0 0,-12 98 0,15-7-163,15 285 0,5-360 66,2 0 0,5 0-1,2-1 1,44 120 0,-21-96-64,4-2-1,104 170 0,-102-200 159,4-2-1,2-3 1,65 64 0,-42-57 57,4-3 0,92 64 0,-124-102 8,1-2-1,1-3 0,2-1 0,79 27 1,-54-28 143,1-4 0,122 17 0,165-12 399,-5-27-331,-234-4-273,-1-5 0,207-48 0,-35-23 0,-94 22 0,-35 10-31,267-120 1,-301 110 30,-2-5 0,159-108 0,-201 110 325,154-142 1,-205 168-233,-1-2 0,-3-1 0,-1-2 0,-2-1 0,-1-1 0,23-53 0,-13 12 207,41-131 0,-67 169-162,-2 0 1,-2-1 0,-2 0-1,1-82 1,-8 89-113,-2-1-1,-11-57 1,9 79-28,0 1 0,-2 0 0,-1 0 1,0 1-1,-1 0 0,-1 0 0,-15-21 0,-17-18 111,-3 2 1,-2 2 0,-58-51-1,-169-129 84,153 141-1101,-5 6 0,-181-95 0,-286-104-3057,401 204 3711,-3 8-1,-229-54 0,248 87 188,-1 8 0,-319-16 0,107 47-10,310 6 179,0 3 0,-150 35-1,97-3-90,2 5 0,2 6 1,3 6-1,-121 74 0,184-94 55,1 3 0,-75 66 0,97-72 326,2 2 0,1 2-1,2 1 1,-33 51-1,12-5-100,4 3 0,4 1-1,4 2 1,4 2 0,-44 165 0,44-86-402,8 2 0,8 1 0,1 343 0,25-426 100,4-1 0,3 0 0,5 0 0,3-2 0,5 0 0,3-1-1,46 100 1,-46-134 11,2-1 0,2-1 0,3-2 0,2-2 0,1-1 0,46 43 0,-6-17 0,2-3 0,139 92 0,-121-101 0,2-4 0,198 81 0,-240-118-55,1-2 0,1-2 0,1-3 0,0-3 0,0-2 0,106 0 0,346-16 55,-438 2 0,0-4 0,-1-3 0,79-25 0,206-92 0,-224 66 0,216-142 0,-181 89 0,207-186 0,-272 207 0,134-157 0,61-135 0,-226 281 38,-4-3-1,-6-3 1,81-201-1,-128 269 85,-2-1 0,-2 0 0,12-92 0,-18 51 9,-4-109 0,-5 152-79,-1 1-1,-3-1 0,-1 1 1,-2 0-1,-2 1 1,-2 0-1,-2 1 1,-37-70-1,21 57 26,-1 1 0,-4 3 0,-1 0 0,-2 3 1,-77-69-1,29 37-109,-4 4 1,-3 4-1,-3 5 1,-3 3-1,-2 6 1,-195-79-1,183 94-9,-3 6 0,-1 4 0,-221-28 0,-155 22-568,-3 51 245,401-1 364,0 4 0,1 4 0,1 4 0,2 5 0,1 4 0,1 3 0,2 5 0,1 3 0,-143 99 0,106-54 0,4 6 0,5 4 0,4 6 0,-180 218 0,204-209 0,6 3 0,-73 138 0,114-175 0,3 1 0,4 2 0,4 2 0,-30 131 0,39-100-220,-10 199 0,28 118-220,5-373 473,3 1 0,2 0-1,24 97 1,-21-123-16,2 0-1,1-1 1,2-1-1,1 0 0,2-1 1,1 0-1,29 37 1,-21-37 340,0-1 1,2-1-1,2-1 1,0-2-1,2-1 0,1-2 1,0-1-1,2-2 1,1-1-1,77 29 1,-91-42-365,0-1 0,0-2-1,0 0 1,33 1 0,98-7 55,-69 0 104,49 2 1030,139-4-662,-197-1-623,119-22 0,528-149-811,-524 110-37,262-128 1,-442 185 950,450-228 0,-354 171 0,207-156 0,-230 144-278,-4-5 1,149-180 0,-202 216 310,-1-2 1,-2-1 0,-3-2 0,-2 0 0,25-71 0,-41 91 3,-2-1 1,-1 1 0,-2-2 0,3-45 0,-7 27 403,-2-1 0,-7-60 1,1 80-329,-1 0 1,-1 0 0,-2 0-1,-1 1 1,-1 1 0,-2 0-1,-1 1 1,-29-43 0,-5 3-6,-3 2 1,-71-72-1,46 62-451,-4 4 1,-120-87-1,-199-90-683,302 201 759,-1 4 1,-2 4-1,-2 5 1,-1 4-1,-2 5 0,-180-24 1,153 41 7,-187 10 1,291 2 283,0 2 1,0 1-1,1 1 0,0 2 1,0 1-1,0 1 0,1 1 0,1 1 1,-1 2-1,2 0 0,0 2 1,1 1-1,-33 28 0,-23 24 157,3 3 0,4 4-1,3 3 1,3 3 0,-108 174-1,125-166-181,-61 150 0,-9 107 0,94-253 0,5 1 0,4 1 0,4 0 0,-1 177 0,23-42 488,-5-197-391,1 0 0,2 0 1,1 0-1,23 57 1,-12-49 109,1-1 0,1-1 0,3-2 0,53 68 0,-56-81-78,2-1 1,0-1-1,1-1 1,1-1-1,1-1 0,0-1 1,46 22-1,-19-18 280,1-3-1,1-2 1,111 19-1,-101-27-408,107 2 0,65-15 0,-225 4 0,105-14-853</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18.316"/>
    </inkml:context>
    <inkml:brush xml:id="br0">
      <inkml:brushProperty name="width" value="0.2" units="cm"/>
      <inkml:brushProperty name="height" value="0.2" units="cm"/>
      <inkml:brushProperty name="color" value="#FFFFFF"/>
    </inkml:brush>
  </inkml:definitions>
  <inkml:trace contextRef="#ctx0" brushRef="#br0">2348 58 24575,'-27'0'0,"2"1"0,0-1 0,-1-1 0,1-1 0,0-2 0,0 0 0,-30-10 0,27 6 0,0 2 0,0 0 0,-55-2 0,64 6 0,-213-1 0,133 4 0,5 6 0,1 1 0,41-8 0,21-2 0,-1 2 0,1 1 0,0 2 0,0 1 0,-51 14 0,59-12 0,1-1 0,-35 4 0,34-7 0,1 2 0,-38 11 0,-188 78 0,223-83 0,11-4 0,-1 0 0,1 0 0,-21 15 0,-28 21 0,28-18 0,-66 55 0,69-50 0,-59 61 0,63-59 0,17-22 0,2 1 0,-1 1 0,1 0 0,1 0 0,0 0 0,1 1 0,0 0 0,0 1 0,-8 23 0,-7 36 0,-7 23 0,16-42 0,4-24 0,2 0 0,2 0 0,-4 59 0,8-72 0,-1 1 0,-1-1 0,-5 20 0,4-19 0,0 1 0,-1 27 0,4 213 0,2-122 0,-1-123 0,1 0 0,0 0 0,1 0 0,1-1 0,0 1 0,0 0 0,1-1 0,1 0 0,0 0 0,0 0 0,1 0 0,9 11 0,-7-9 0,-1 0 0,0 1 0,-1 0 0,7 30 0,8 17 0,11 36 0,-22-62 0,24 53 0,26 53 0,-55-130 0,1-1 0,0 1 0,1-1 0,0-1 0,1 1 0,11 11 0,59 52 0,-73-70 0,0 1 0,0-2 0,1 1 0,0 0 0,-1-1 0,1 0 0,1-1 0,11 5 0,-3-4 0,0-1 0,25 2 0,-24-3 0,-9 0 0,0 0 0,-1 1 0,1 0 0,-1 0 0,0 1 0,0 0 0,0 0 0,0 0 0,0 1 0,0 0 0,7 7 0,-7-6 0,0-1 0,0 1 0,1-1 0,-1 0 0,1-1 0,0 1 0,0-1 0,8 2 0,3-1 0,32 14 0,2 1 0,72 22 0,-97-32 0,-1 1 0,30 16 0,22 9 0,-33-19 0,158 64 0,-16 4 0,-122-61 0,-6-3 0,32 9 0,-65-22 0,0 1 0,39 19 0,141 66 0,-178-81 0,0-3 0,0 0 0,1-1 0,36 4 0,-28-6 0,-1 2 0,37 14 0,-22-5 0,36 16 0,-59-21 0,207 97 0,-183-86 0,-34-16 0,29 16 0,-23-10 0,28 11 0,-34-17 0,-1 0 0,0 2 0,0 0 0,21 16 0,-2 3 0,-13-11 0,26 26 0,30 30 0,-43-40 0,60 67 0,15 58 0,-94-134 0,-2 2 0,17 36 0,-20-32 0,-2-1 0,11 49 0,-5-36 0,-13-34 0,0-1 0,0 1 0,0-1 0,2 13 0,-1 64 0,-4-67 0,0-1 0,1 0 0,1 0 0,0 0 0,1 0 0,10 31 0,52 97 0,-51-113 0,32 50 0,-3-7 0,57 113 0,-69-134 282,-22-39-611,-1 0-1,0 0 1,-1 1-1,8 24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21.742"/>
    </inkml:context>
    <inkml:brush xml:id="br0">
      <inkml:brushProperty name="width" value="0.2" units="cm"/>
      <inkml:brushProperty name="height" value="0.2" units="cm"/>
      <inkml:brushProperty name="color" value="#FFFFFF"/>
    </inkml:brush>
  </inkml:definitions>
  <inkml:trace contextRef="#ctx0" brushRef="#br0">4843 2652 24575,'-1'-3'0,"0"0"0,0 0 0,-1 0 0,1 0 0,-1 0 0,0 0 0,0 0 0,0 0 0,0 1 0,-1-1 0,1 1 0,-1 0 0,1 0 0,-6-4 0,-2-2 0,-2-4 0,2-1 0,-1 1 0,-13-24 0,-18-21 0,-113-116 0,81 92 0,-85-72 0,18 45 0,67 54 0,55 41 0,-29-15 0,29 18 0,-34-25 0,16 8 0,-45-25 0,-13-8 0,64 40 0,-50-25 0,-6-3 0,-87-78 0,48 27 0,97 73 0,-1 2 0,-1 1 0,-1 1 0,-47-24 0,47 31 0,9 3 0,-27-8 0,22 8 0,1 0 0,0-2 0,-47-33 0,44 28 0,0 0 0,-42-18 0,55 29 0,0-2 0,1 0 0,0-1 0,-27-23 0,23 17 0,-38-24 0,-94-38 0,98 53 0,2-1 0,-62-44 0,92 55 0,0 2 0,-2 0 0,1 1 0,-31-11 0,35 16 0,1-2 0,0 0 0,-21-17 0,-12-6 0,48 31 0,-200-110 0,116 61 0,58 33 0,-42-20 0,45 25 0,-32-22 0,33 20 0,-28-14 0,44 25 0,-1 0 0,0 1 0,0 0 0,0 0 0,0 1 0,-19-1 0,15 1 0,0 0 0,1-1 0,-1-1 0,-21-8 0,-21-5 0,-3-1 0,44 13 0,0 0 0,-1 1 0,0 0 0,-27-2 0,25 6 0,4-1 0,-1 1 0,0-2 0,-27-5 0,19 1 0,-1 1 0,0 1 0,-35-1 0,-76 6 0,49 1 0,58-2 0,-25 1 0,0-3 0,-62-10 0,61-1 288,37 9-701,0 0 0,0 0-1,-22 0 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22.460"/>
    </inkml:context>
    <inkml:brush xml:id="br0">
      <inkml:brushProperty name="width" value="0.2" units="cm"/>
      <inkml:brushProperty name="height" value="0.2" units="cm"/>
      <inkml:brushProperty name="color" value="#FFFFFF"/>
    </inkml:brush>
  </inkml:definitions>
  <inkml:trace contextRef="#ctx0" brushRef="#br0">1 0 24575,'12'1'0,"0"0"0,0 0 0,0 1 0,0 1 0,-1 0 0,1 0 0,-1 2 0,14 5 0,8 8 0,40 27 0,-66-40 0,15 8 0,1-1 0,0-1 0,35 11 0,-34-14 0,1 2 0,44 25 0,-37-18 0,0-1 0,1-1 0,66 18 0,-21-7 0,9 4 0,54 20 0,-121-42 0,0-2 0,22 5 0,25 7 0,-33-6 0,204 84 0,-54-18 0,-132-58 0,38 8 0,-8-3 0,-28-4 0,57 19 0,-60-22 315,-36-12-875,1-1 0,25 6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27T00:25:23.113"/>
    </inkml:context>
    <inkml:brush xml:id="br0">
      <inkml:brushProperty name="width" value="0.2" units="cm"/>
      <inkml:brushProperty name="height" value="0.2" units="cm"/>
      <inkml:brushProperty name="color" value="#FFFFFF"/>
    </inkml:brush>
  </inkml:definitions>
  <inkml:trace contextRef="#ctx0" brushRef="#br0">1531 700 24575,'-2'-2'0,"1"0"0,-1-1 0,1 1 0,-1 1 0,0-1 0,0 0 0,0 0 0,0 1 0,0-1 0,0 1 0,0-1 0,-1 1 0,-3-1 0,-36-12 0,17 7 0,-6-6 0,-46-26 0,-17-7 0,26 18 0,1-4 0,-86-53 0,-23-11 0,23 16 0,105 54 0,-62-25 0,90 43 0,-104-54 0,106 54 0,1 1 0,-1 1 0,0 0 0,-36-5 0,32 7 112,0-1 0,-34-12 0,32 9-963,-38-8 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7E722-DC4F-7102-56DA-6F3E1DD5FB5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B161CFD-7CD9-F10E-B6B8-3A5D8E626D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838B8E3-AD62-C2BE-6638-1B2E92CD8901}"/>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5" name="Footer Placeholder 4">
            <a:extLst>
              <a:ext uri="{FF2B5EF4-FFF2-40B4-BE49-F238E27FC236}">
                <a16:creationId xmlns:a16="http://schemas.microsoft.com/office/drawing/2014/main" id="{25C2EF75-5C81-8A4A-BAF2-2186FAF34D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AD52B8-605F-9EBE-8897-EE18C91FFB71}"/>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1301086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0129-288A-855D-3CDD-5B1844BFF9B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E12BF89D-D3F5-C619-254C-7B8D8C4DAA1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D2610F2-4F12-E77F-9B88-5241BBE4B737}"/>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5" name="Footer Placeholder 4">
            <a:extLst>
              <a:ext uri="{FF2B5EF4-FFF2-40B4-BE49-F238E27FC236}">
                <a16:creationId xmlns:a16="http://schemas.microsoft.com/office/drawing/2014/main" id="{E8460199-6E6F-B1C0-BE43-2E29DACCDE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3A5810-13C2-C771-7801-40D20CC91570}"/>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4068838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AC67035-8E8E-84AA-180F-2034D969960C}"/>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C5B2EF83-182D-C7D4-BD8A-C7ACFB1721E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FE2497EE-12D7-249D-2A71-79F21F679F0B}"/>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5" name="Footer Placeholder 4">
            <a:extLst>
              <a:ext uri="{FF2B5EF4-FFF2-40B4-BE49-F238E27FC236}">
                <a16:creationId xmlns:a16="http://schemas.microsoft.com/office/drawing/2014/main" id="{3337890C-C295-4FE6-3951-0B4D4E8091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A7C6AF1-0049-E369-F312-C2558A0C37A4}"/>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301569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08601-5651-BADA-155A-1FDC9C448CD5}"/>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8E2C89A-865C-B5BA-D56E-B8DF5BE346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18AD31A-75FC-462E-F684-005AB3615D0A}"/>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5" name="Footer Placeholder 4">
            <a:extLst>
              <a:ext uri="{FF2B5EF4-FFF2-40B4-BE49-F238E27FC236}">
                <a16:creationId xmlns:a16="http://schemas.microsoft.com/office/drawing/2014/main" id="{859269FC-AAC2-0A6E-B413-789DC499EB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C0BEDE7-0EAB-EC86-1022-1DD52A528FA8}"/>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40742955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F202-5D7D-1E50-E211-4943E32010A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25F788B7-FD2D-E5C6-A30A-3518815D0B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257A21A-0AB0-17DE-BD86-3546A0D0972F}"/>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5" name="Footer Placeholder 4">
            <a:extLst>
              <a:ext uri="{FF2B5EF4-FFF2-40B4-BE49-F238E27FC236}">
                <a16:creationId xmlns:a16="http://schemas.microsoft.com/office/drawing/2014/main" id="{58469F24-8D6C-9F25-EDED-0C3C61E646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23B83E-529D-0F79-9383-9B4B9572F03C}"/>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15314181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4626C-DC4E-D451-3497-39BC8C0D1ED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85523EEA-92B7-C311-A52E-1DAA4A522E4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1A687E9F-921D-D529-9D42-42A1E2DC1C3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2D371710-4FE3-350B-ADB7-6F70EC2BA795}"/>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6" name="Footer Placeholder 5">
            <a:extLst>
              <a:ext uri="{FF2B5EF4-FFF2-40B4-BE49-F238E27FC236}">
                <a16:creationId xmlns:a16="http://schemas.microsoft.com/office/drawing/2014/main" id="{A6EC8EF5-E1DF-2BCC-7025-A5EC3FDCD18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533EDC8-BEA3-F467-DD3B-75F0F804A8F4}"/>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4100323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9BEE5-575C-AFA1-D364-C6E39D8C01A8}"/>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1F8C9A6C-A0EC-F104-901A-E9A8DD0F0D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C5E3E49-2E47-7222-FA8B-38BF39F027B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A5113E7-803E-272B-3B0F-E49931F63C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82BC453-51E7-BECF-70C8-54F3F202A3D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CE4C7CB1-2F6C-B681-B4C9-DD16F45DADBF}"/>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8" name="Footer Placeholder 7">
            <a:extLst>
              <a:ext uri="{FF2B5EF4-FFF2-40B4-BE49-F238E27FC236}">
                <a16:creationId xmlns:a16="http://schemas.microsoft.com/office/drawing/2014/main" id="{A9D29FC7-325E-8CB2-F706-32401604FD4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06AE88-F8A5-D79F-3ED8-54902E47C6AC}"/>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2888647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760C-9EC6-05E3-B8D7-D96E9699C8F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CF0E50E-393B-D20E-C4F6-5BE598C5179C}"/>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4" name="Footer Placeholder 3">
            <a:extLst>
              <a:ext uri="{FF2B5EF4-FFF2-40B4-BE49-F238E27FC236}">
                <a16:creationId xmlns:a16="http://schemas.microsoft.com/office/drawing/2014/main" id="{3BC1865F-1BF6-9B4F-AE1C-C9C2D7028E4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63190B7E-2AEF-EBB1-BD24-7DB453FB89AC}"/>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4014571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1801C7-9DEB-586C-8106-4D69CBD89C17}"/>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3" name="Footer Placeholder 2">
            <a:extLst>
              <a:ext uri="{FF2B5EF4-FFF2-40B4-BE49-F238E27FC236}">
                <a16:creationId xmlns:a16="http://schemas.microsoft.com/office/drawing/2014/main" id="{7CA1C897-3D5E-FFBE-6CF5-ACAC45129C2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986F432-46FD-F59D-2DF3-002E5121E910}"/>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30122368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DB2BA-F14C-5DBA-600A-E09A9D35418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CDCC5E2-E40E-BDD1-A218-9216B0F0F0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D0FC9DD-F393-1DC3-025D-057F94C03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E260571-1A0D-A198-FF33-BF7C0BD9C418}"/>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6" name="Footer Placeholder 5">
            <a:extLst>
              <a:ext uri="{FF2B5EF4-FFF2-40B4-BE49-F238E27FC236}">
                <a16:creationId xmlns:a16="http://schemas.microsoft.com/office/drawing/2014/main" id="{CB4437B0-AD23-E1D1-AD9A-E3DD1A687BD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A8D543-26BB-8D80-FCAC-0F96805E5195}"/>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990176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E842-0511-2CC2-8346-9AB3AF0BD70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68BE010-CE92-F29D-4A96-9DE2619870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DCA83EC-1B79-9555-866B-20DD759A67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D60A1AB-B7E0-D781-41FD-DE76200453BB}"/>
              </a:ext>
            </a:extLst>
          </p:cNvPr>
          <p:cNvSpPr>
            <a:spLocks noGrp="1"/>
          </p:cNvSpPr>
          <p:nvPr>
            <p:ph type="dt" sz="half" idx="10"/>
          </p:nvPr>
        </p:nvSpPr>
        <p:spPr/>
        <p:txBody>
          <a:bodyPr/>
          <a:lstStyle/>
          <a:p>
            <a:fld id="{435A6CDC-C0D2-4067-8E4A-F0F9E61EC8A4}" type="datetimeFigureOut">
              <a:rPr lang="en-GB" smtClean="0"/>
              <a:t>22/10/2025</a:t>
            </a:fld>
            <a:endParaRPr lang="en-GB"/>
          </a:p>
        </p:txBody>
      </p:sp>
      <p:sp>
        <p:nvSpPr>
          <p:cNvPr id="6" name="Footer Placeholder 5">
            <a:extLst>
              <a:ext uri="{FF2B5EF4-FFF2-40B4-BE49-F238E27FC236}">
                <a16:creationId xmlns:a16="http://schemas.microsoft.com/office/drawing/2014/main" id="{2F159770-DF72-3B0F-92B0-5457406F632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735A057-A526-219C-CEDA-7F5AD3CE2996}"/>
              </a:ext>
            </a:extLst>
          </p:cNvPr>
          <p:cNvSpPr>
            <a:spLocks noGrp="1"/>
          </p:cNvSpPr>
          <p:nvPr>
            <p:ph type="sldNum" sz="quarter" idx="12"/>
          </p:nvPr>
        </p:nvSpPr>
        <p:spPr/>
        <p:txBody>
          <a:bodyPr/>
          <a:lstStyle/>
          <a:p>
            <a:fld id="{6133F27C-51BC-4068-BDFA-3574FB832D1E}" type="slidenum">
              <a:rPr lang="en-GB" smtClean="0"/>
              <a:t>‹#›</a:t>
            </a:fld>
            <a:endParaRPr lang="en-GB"/>
          </a:p>
        </p:txBody>
      </p:sp>
    </p:spTree>
    <p:extLst>
      <p:ext uri="{BB962C8B-B14F-4D97-AF65-F5344CB8AC3E}">
        <p14:creationId xmlns:p14="http://schemas.microsoft.com/office/powerpoint/2010/main" val="4089096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DA1D1F-9079-4E68-E40F-D81554FDD4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E5FE4A9-7D3C-0D25-5353-0BE61A5522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D415E03-B9A8-E923-AA91-170FE19A57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35A6CDC-C0D2-4067-8E4A-F0F9E61EC8A4}" type="datetimeFigureOut">
              <a:rPr lang="en-GB" smtClean="0"/>
              <a:t>22/10/2025</a:t>
            </a:fld>
            <a:endParaRPr lang="en-GB"/>
          </a:p>
        </p:txBody>
      </p:sp>
      <p:sp>
        <p:nvSpPr>
          <p:cNvPr id="5" name="Footer Placeholder 4">
            <a:extLst>
              <a:ext uri="{FF2B5EF4-FFF2-40B4-BE49-F238E27FC236}">
                <a16:creationId xmlns:a16="http://schemas.microsoft.com/office/drawing/2014/main" id="{A29B7D02-46EE-F98F-E1FE-172053A422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E390BA2-3E99-99D3-F2BF-510039E3B8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33F27C-51BC-4068-BDFA-3574FB832D1E}" type="slidenum">
              <a:rPr lang="en-GB" smtClean="0"/>
              <a:t>‹#›</a:t>
            </a:fld>
            <a:endParaRPr lang="en-GB"/>
          </a:p>
        </p:txBody>
      </p:sp>
    </p:spTree>
    <p:extLst>
      <p:ext uri="{BB962C8B-B14F-4D97-AF65-F5344CB8AC3E}">
        <p14:creationId xmlns:p14="http://schemas.microsoft.com/office/powerpoint/2010/main" val="185021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17" Type="http://schemas.openxmlformats.org/officeDocument/2006/relationships/image" Target="../media/image60.png"/><Relationship Id="rId21" Type="http://schemas.openxmlformats.org/officeDocument/2006/relationships/image" Target="../media/image12.png"/><Relationship Id="rId42" Type="http://schemas.openxmlformats.org/officeDocument/2006/relationships/customXml" Target="../ink/ink21.xml"/><Relationship Id="rId63" Type="http://schemas.openxmlformats.org/officeDocument/2006/relationships/image" Target="../media/image33.png"/><Relationship Id="rId84" Type="http://schemas.openxmlformats.org/officeDocument/2006/relationships/customXml" Target="../ink/ink42.xml"/><Relationship Id="rId138" Type="http://schemas.openxmlformats.org/officeDocument/2006/relationships/customXml" Target="../ink/ink69.xml"/><Relationship Id="rId159" Type="http://schemas.openxmlformats.org/officeDocument/2006/relationships/image" Target="../media/image81.png"/><Relationship Id="rId170" Type="http://schemas.openxmlformats.org/officeDocument/2006/relationships/customXml" Target="../ink/ink85.xml"/><Relationship Id="rId107" Type="http://schemas.openxmlformats.org/officeDocument/2006/relationships/image" Target="../media/image55.png"/><Relationship Id="rId11" Type="http://schemas.openxmlformats.org/officeDocument/2006/relationships/image" Target="../media/image7.png"/><Relationship Id="rId32" Type="http://schemas.openxmlformats.org/officeDocument/2006/relationships/customXml" Target="../ink/ink16.xml"/><Relationship Id="rId53" Type="http://schemas.openxmlformats.org/officeDocument/2006/relationships/image" Target="../media/image28.png"/><Relationship Id="rId74" Type="http://schemas.openxmlformats.org/officeDocument/2006/relationships/customXml" Target="../ink/ink37.xml"/><Relationship Id="rId128" Type="http://schemas.openxmlformats.org/officeDocument/2006/relationships/customXml" Target="../ink/ink64.xml"/><Relationship Id="rId149" Type="http://schemas.openxmlformats.org/officeDocument/2006/relationships/image" Target="../media/image76.png"/><Relationship Id="rId5" Type="http://schemas.openxmlformats.org/officeDocument/2006/relationships/image" Target="../media/image4.png"/><Relationship Id="rId95" Type="http://schemas.openxmlformats.org/officeDocument/2006/relationships/image" Target="../media/image49.png"/><Relationship Id="rId160" Type="http://schemas.openxmlformats.org/officeDocument/2006/relationships/customXml" Target="../ink/ink80.xml"/><Relationship Id="rId181" Type="http://schemas.openxmlformats.org/officeDocument/2006/relationships/image" Target="../media/image92.png"/><Relationship Id="rId22" Type="http://schemas.openxmlformats.org/officeDocument/2006/relationships/customXml" Target="../ink/ink11.xml"/><Relationship Id="rId43" Type="http://schemas.openxmlformats.org/officeDocument/2006/relationships/image" Target="../media/image23.png"/><Relationship Id="rId64" Type="http://schemas.openxmlformats.org/officeDocument/2006/relationships/customXml" Target="../ink/ink32.xml"/><Relationship Id="rId118" Type="http://schemas.openxmlformats.org/officeDocument/2006/relationships/customXml" Target="../ink/ink59.xml"/><Relationship Id="rId139" Type="http://schemas.openxmlformats.org/officeDocument/2006/relationships/image" Target="../media/image71.png"/><Relationship Id="rId85" Type="http://schemas.openxmlformats.org/officeDocument/2006/relationships/image" Target="../media/image44.png"/><Relationship Id="rId150" Type="http://schemas.openxmlformats.org/officeDocument/2006/relationships/customXml" Target="../ink/ink75.xml"/><Relationship Id="rId171" Type="http://schemas.openxmlformats.org/officeDocument/2006/relationships/image" Target="../media/image87.png"/><Relationship Id="rId12" Type="http://schemas.openxmlformats.org/officeDocument/2006/relationships/customXml" Target="../ink/ink6.xml"/><Relationship Id="rId33" Type="http://schemas.openxmlformats.org/officeDocument/2006/relationships/image" Target="../media/image18.png"/><Relationship Id="rId108" Type="http://schemas.openxmlformats.org/officeDocument/2006/relationships/customXml" Target="../ink/ink54.xml"/><Relationship Id="rId129" Type="http://schemas.openxmlformats.org/officeDocument/2006/relationships/image" Target="../media/image66.png"/><Relationship Id="rId54" Type="http://schemas.openxmlformats.org/officeDocument/2006/relationships/customXml" Target="../ink/ink27.xml"/><Relationship Id="rId75" Type="http://schemas.openxmlformats.org/officeDocument/2006/relationships/image" Target="../media/image39.png"/><Relationship Id="rId96" Type="http://schemas.openxmlformats.org/officeDocument/2006/relationships/customXml" Target="../ink/ink48.xml"/><Relationship Id="rId140" Type="http://schemas.openxmlformats.org/officeDocument/2006/relationships/customXml" Target="../ink/ink70.xml"/><Relationship Id="rId161" Type="http://schemas.openxmlformats.org/officeDocument/2006/relationships/image" Target="../media/image82.png"/><Relationship Id="rId182" Type="http://schemas.openxmlformats.org/officeDocument/2006/relationships/customXml" Target="../ink/ink91.xml"/><Relationship Id="rId6" Type="http://schemas.openxmlformats.org/officeDocument/2006/relationships/customXml" Target="../ink/ink3.xml"/><Relationship Id="rId23" Type="http://schemas.openxmlformats.org/officeDocument/2006/relationships/image" Target="../media/image13.png"/><Relationship Id="rId119" Type="http://schemas.openxmlformats.org/officeDocument/2006/relationships/image" Target="../media/image61.png"/><Relationship Id="rId44" Type="http://schemas.openxmlformats.org/officeDocument/2006/relationships/customXml" Target="../ink/ink22.xml"/><Relationship Id="rId65" Type="http://schemas.openxmlformats.org/officeDocument/2006/relationships/image" Target="../media/image34.png"/><Relationship Id="rId86" Type="http://schemas.openxmlformats.org/officeDocument/2006/relationships/customXml" Target="../ink/ink43.xml"/><Relationship Id="rId130" Type="http://schemas.openxmlformats.org/officeDocument/2006/relationships/customXml" Target="../ink/ink65.xml"/><Relationship Id="rId151" Type="http://schemas.openxmlformats.org/officeDocument/2006/relationships/image" Target="../media/image77.png"/><Relationship Id="rId172" Type="http://schemas.openxmlformats.org/officeDocument/2006/relationships/customXml" Target="../ink/ink86.xml"/><Relationship Id="rId13" Type="http://schemas.openxmlformats.org/officeDocument/2006/relationships/image" Target="../media/image8.png"/><Relationship Id="rId18" Type="http://schemas.openxmlformats.org/officeDocument/2006/relationships/customXml" Target="../ink/ink9.xml"/><Relationship Id="rId39" Type="http://schemas.openxmlformats.org/officeDocument/2006/relationships/image" Target="../media/image21.png"/><Relationship Id="rId109" Type="http://schemas.openxmlformats.org/officeDocument/2006/relationships/image" Target="../media/image56.png"/><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9.png"/><Relationship Id="rId76" Type="http://schemas.openxmlformats.org/officeDocument/2006/relationships/customXml" Target="../ink/ink38.xml"/><Relationship Id="rId97" Type="http://schemas.openxmlformats.org/officeDocument/2006/relationships/image" Target="../media/image50.png"/><Relationship Id="rId104" Type="http://schemas.openxmlformats.org/officeDocument/2006/relationships/customXml" Target="../ink/ink52.xml"/><Relationship Id="rId120" Type="http://schemas.openxmlformats.org/officeDocument/2006/relationships/customXml" Target="../ink/ink60.xml"/><Relationship Id="rId125" Type="http://schemas.openxmlformats.org/officeDocument/2006/relationships/image" Target="../media/image64.png"/><Relationship Id="rId141" Type="http://schemas.openxmlformats.org/officeDocument/2006/relationships/image" Target="../media/image72.png"/><Relationship Id="rId146" Type="http://schemas.openxmlformats.org/officeDocument/2006/relationships/customXml" Target="../ink/ink73.xml"/><Relationship Id="rId167" Type="http://schemas.openxmlformats.org/officeDocument/2006/relationships/image" Target="../media/image85.png"/><Relationship Id="rId7" Type="http://schemas.openxmlformats.org/officeDocument/2006/relationships/image" Target="../media/image510.png"/><Relationship Id="rId71" Type="http://schemas.openxmlformats.org/officeDocument/2006/relationships/image" Target="../media/image37.png"/><Relationship Id="rId92" Type="http://schemas.openxmlformats.org/officeDocument/2006/relationships/customXml" Target="../ink/ink46.xml"/><Relationship Id="rId162" Type="http://schemas.openxmlformats.org/officeDocument/2006/relationships/customXml" Target="../ink/ink81.xml"/><Relationship Id="rId183" Type="http://schemas.openxmlformats.org/officeDocument/2006/relationships/image" Target="../media/image93.png"/><Relationship Id="rId2" Type="http://schemas.openxmlformats.org/officeDocument/2006/relationships/customXml" Target="../ink/ink1.xml"/><Relationship Id="rId29" Type="http://schemas.openxmlformats.org/officeDocument/2006/relationships/image" Target="../media/image16.png"/><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4.png"/><Relationship Id="rId66" Type="http://schemas.openxmlformats.org/officeDocument/2006/relationships/customXml" Target="../ink/ink33.xml"/><Relationship Id="rId87" Type="http://schemas.openxmlformats.org/officeDocument/2006/relationships/image" Target="../media/image45.png"/><Relationship Id="rId110" Type="http://schemas.openxmlformats.org/officeDocument/2006/relationships/customXml" Target="../ink/ink55.xml"/><Relationship Id="rId115" Type="http://schemas.openxmlformats.org/officeDocument/2006/relationships/image" Target="../media/image59.png"/><Relationship Id="rId131" Type="http://schemas.openxmlformats.org/officeDocument/2006/relationships/image" Target="../media/image67.png"/><Relationship Id="rId136" Type="http://schemas.openxmlformats.org/officeDocument/2006/relationships/customXml" Target="../ink/ink68.xml"/><Relationship Id="rId157" Type="http://schemas.openxmlformats.org/officeDocument/2006/relationships/image" Target="../media/image80.png"/><Relationship Id="rId178" Type="http://schemas.openxmlformats.org/officeDocument/2006/relationships/customXml" Target="../ink/ink89.xml"/><Relationship Id="rId61" Type="http://schemas.openxmlformats.org/officeDocument/2006/relationships/image" Target="../media/image32.png"/><Relationship Id="rId82" Type="http://schemas.openxmlformats.org/officeDocument/2006/relationships/customXml" Target="../ink/ink41.xml"/><Relationship Id="rId152" Type="http://schemas.openxmlformats.org/officeDocument/2006/relationships/customXml" Target="../ink/ink76.xml"/><Relationship Id="rId173" Type="http://schemas.openxmlformats.org/officeDocument/2006/relationships/image" Target="../media/image88.png"/><Relationship Id="rId19" Type="http://schemas.openxmlformats.org/officeDocument/2006/relationships/image" Target="../media/image11.png"/><Relationship Id="rId14" Type="http://schemas.openxmlformats.org/officeDocument/2006/relationships/customXml" Target="../ink/ink7.xml"/><Relationship Id="rId30" Type="http://schemas.openxmlformats.org/officeDocument/2006/relationships/customXml" Target="../ink/ink15.xml"/><Relationship Id="rId35" Type="http://schemas.openxmlformats.org/officeDocument/2006/relationships/image" Target="../media/image19.png"/><Relationship Id="rId56" Type="http://schemas.openxmlformats.org/officeDocument/2006/relationships/customXml" Target="../ink/ink28.xml"/><Relationship Id="rId77" Type="http://schemas.openxmlformats.org/officeDocument/2006/relationships/image" Target="../media/image40.png"/><Relationship Id="rId100" Type="http://schemas.openxmlformats.org/officeDocument/2006/relationships/customXml" Target="../ink/ink50.xml"/><Relationship Id="rId105" Type="http://schemas.openxmlformats.org/officeDocument/2006/relationships/image" Target="../media/image54.png"/><Relationship Id="rId126" Type="http://schemas.openxmlformats.org/officeDocument/2006/relationships/customXml" Target="../ink/ink63.xml"/><Relationship Id="rId147" Type="http://schemas.openxmlformats.org/officeDocument/2006/relationships/image" Target="../media/image75.png"/><Relationship Id="rId168" Type="http://schemas.openxmlformats.org/officeDocument/2006/relationships/customXml" Target="../ink/ink84.xml"/><Relationship Id="rId8" Type="http://schemas.openxmlformats.org/officeDocument/2006/relationships/customXml" Target="../ink/ink4.xml"/><Relationship Id="rId51" Type="http://schemas.openxmlformats.org/officeDocument/2006/relationships/image" Target="../media/image27.png"/><Relationship Id="rId72" Type="http://schemas.openxmlformats.org/officeDocument/2006/relationships/customXml" Target="../ink/ink36.xml"/><Relationship Id="rId93" Type="http://schemas.openxmlformats.org/officeDocument/2006/relationships/image" Target="../media/image48.png"/><Relationship Id="rId98" Type="http://schemas.openxmlformats.org/officeDocument/2006/relationships/customXml" Target="../ink/ink49.xml"/><Relationship Id="rId121" Type="http://schemas.openxmlformats.org/officeDocument/2006/relationships/image" Target="../media/image62.png"/><Relationship Id="rId142" Type="http://schemas.openxmlformats.org/officeDocument/2006/relationships/customXml" Target="../ink/ink71.xml"/><Relationship Id="rId163" Type="http://schemas.openxmlformats.org/officeDocument/2006/relationships/image" Target="../media/image83.png"/><Relationship Id="rId184" Type="http://schemas.openxmlformats.org/officeDocument/2006/relationships/customXml" Target="../ink/ink92.xml"/><Relationship Id="rId3" Type="http://schemas.openxmlformats.org/officeDocument/2006/relationships/image" Target="../media/image3.png"/><Relationship Id="rId25" Type="http://schemas.openxmlformats.org/officeDocument/2006/relationships/image" Target="../media/image14.png"/><Relationship Id="rId46" Type="http://schemas.openxmlformats.org/officeDocument/2006/relationships/customXml" Target="../ink/ink23.xml"/><Relationship Id="rId67" Type="http://schemas.openxmlformats.org/officeDocument/2006/relationships/image" Target="../media/image35.png"/><Relationship Id="rId116" Type="http://schemas.openxmlformats.org/officeDocument/2006/relationships/customXml" Target="../ink/ink58.xml"/><Relationship Id="rId137" Type="http://schemas.openxmlformats.org/officeDocument/2006/relationships/image" Target="../media/image70.png"/><Relationship Id="rId158" Type="http://schemas.openxmlformats.org/officeDocument/2006/relationships/customXml" Target="../ink/ink79.xml"/><Relationship Id="rId20" Type="http://schemas.openxmlformats.org/officeDocument/2006/relationships/customXml" Target="../ink/ink10.xml"/><Relationship Id="rId41" Type="http://schemas.openxmlformats.org/officeDocument/2006/relationships/image" Target="../media/image22.png"/><Relationship Id="rId62" Type="http://schemas.openxmlformats.org/officeDocument/2006/relationships/customXml" Target="../ink/ink31.xml"/><Relationship Id="rId83" Type="http://schemas.openxmlformats.org/officeDocument/2006/relationships/image" Target="../media/image43.png"/><Relationship Id="rId88" Type="http://schemas.openxmlformats.org/officeDocument/2006/relationships/customXml" Target="../ink/ink44.xml"/><Relationship Id="rId111" Type="http://schemas.openxmlformats.org/officeDocument/2006/relationships/image" Target="../media/image57.png"/><Relationship Id="rId132" Type="http://schemas.openxmlformats.org/officeDocument/2006/relationships/customXml" Target="../ink/ink66.xml"/><Relationship Id="rId153" Type="http://schemas.openxmlformats.org/officeDocument/2006/relationships/image" Target="../media/image78.png"/><Relationship Id="rId174" Type="http://schemas.openxmlformats.org/officeDocument/2006/relationships/customXml" Target="../ink/ink87.xml"/><Relationship Id="rId179" Type="http://schemas.openxmlformats.org/officeDocument/2006/relationships/image" Target="../media/image91.png"/><Relationship Id="rId15" Type="http://schemas.openxmlformats.org/officeDocument/2006/relationships/image" Target="../media/image9.png"/><Relationship Id="rId36" Type="http://schemas.openxmlformats.org/officeDocument/2006/relationships/customXml" Target="../ink/ink18.xml"/><Relationship Id="rId57" Type="http://schemas.openxmlformats.org/officeDocument/2006/relationships/image" Target="../media/image30.png"/><Relationship Id="rId106" Type="http://schemas.openxmlformats.org/officeDocument/2006/relationships/customXml" Target="../ink/ink53.xml"/><Relationship Id="rId127" Type="http://schemas.openxmlformats.org/officeDocument/2006/relationships/image" Target="../media/image65.png"/><Relationship Id="rId10" Type="http://schemas.openxmlformats.org/officeDocument/2006/relationships/customXml" Target="../ink/ink5.xml"/><Relationship Id="rId31" Type="http://schemas.openxmlformats.org/officeDocument/2006/relationships/image" Target="../media/image17.png"/><Relationship Id="rId52" Type="http://schemas.openxmlformats.org/officeDocument/2006/relationships/customXml" Target="../ink/ink26.xml"/><Relationship Id="rId73" Type="http://schemas.openxmlformats.org/officeDocument/2006/relationships/image" Target="../media/image38.png"/><Relationship Id="rId78" Type="http://schemas.openxmlformats.org/officeDocument/2006/relationships/customXml" Target="../ink/ink39.xml"/><Relationship Id="rId94" Type="http://schemas.openxmlformats.org/officeDocument/2006/relationships/customXml" Target="../ink/ink47.xml"/><Relationship Id="rId99" Type="http://schemas.openxmlformats.org/officeDocument/2006/relationships/image" Target="../media/image51.png"/><Relationship Id="rId101" Type="http://schemas.openxmlformats.org/officeDocument/2006/relationships/image" Target="../media/image52.png"/><Relationship Id="rId122" Type="http://schemas.openxmlformats.org/officeDocument/2006/relationships/customXml" Target="../ink/ink61.xml"/><Relationship Id="rId143" Type="http://schemas.openxmlformats.org/officeDocument/2006/relationships/image" Target="../media/image73.png"/><Relationship Id="rId148" Type="http://schemas.openxmlformats.org/officeDocument/2006/relationships/customXml" Target="../ink/ink74.xml"/><Relationship Id="rId164" Type="http://schemas.openxmlformats.org/officeDocument/2006/relationships/customXml" Target="../ink/ink82.xml"/><Relationship Id="rId169" Type="http://schemas.openxmlformats.org/officeDocument/2006/relationships/image" Target="../media/image86.png"/><Relationship Id="rId185" Type="http://schemas.openxmlformats.org/officeDocument/2006/relationships/image" Target="../media/image94.png"/><Relationship Id="rId4" Type="http://schemas.openxmlformats.org/officeDocument/2006/relationships/customXml" Target="../ink/ink2.xml"/><Relationship Id="rId9" Type="http://schemas.openxmlformats.org/officeDocument/2006/relationships/image" Target="../media/image6.png"/><Relationship Id="rId180" Type="http://schemas.openxmlformats.org/officeDocument/2006/relationships/customXml" Target="../ink/ink90.xml"/><Relationship Id="rId26" Type="http://schemas.openxmlformats.org/officeDocument/2006/relationships/customXml" Target="../ink/ink13.xml"/><Relationship Id="rId47" Type="http://schemas.openxmlformats.org/officeDocument/2006/relationships/image" Target="../media/image25.png"/><Relationship Id="rId68" Type="http://schemas.openxmlformats.org/officeDocument/2006/relationships/customXml" Target="../ink/ink34.xml"/><Relationship Id="rId89" Type="http://schemas.openxmlformats.org/officeDocument/2006/relationships/image" Target="../media/image46.png"/><Relationship Id="rId112" Type="http://schemas.openxmlformats.org/officeDocument/2006/relationships/customXml" Target="../ink/ink56.xml"/><Relationship Id="rId133" Type="http://schemas.openxmlformats.org/officeDocument/2006/relationships/image" Target="../media/image68.png"/><Relationship Id="rId154" Type="http://schemas.openxmlformats.org/officeDocument/2006/relationships/customXml" Target="../ink/ink77.xml"/><Relationship Id="rId175" Type="http://schemas.openxmlformats.org/officeDocument/2006/relationships/image" Target="../media/image89.png"/><Relationship Id="rId16" Type="http://schemas.openxmlformats.org/officeDocument/2006/relationships/customXml" Target="../ink/ink8.xml"/><Relationship Id="rId37" Type="http://schemas.openxmlformats.org/officeDocument/2006/relationships/image" Target="../media/image20.png"/><Relationship Id="rId58" Type="http://schemas.openxmlformats.org/officeDocument/2006/relationships/customXml" Target="../ink/ink29.xml"/><Relationship Id="rId79" Type="http://schemas.openxmlformats.org/officeDocument/2006/relationships/image" Target="../media/image41.png"/><Relationship Id="rId102" Type="http://schemas.openxmlformats.org/officeDocument/2006/relationships/customXml" Target="../ink/ink51.xml"/><Relationship Id="rId123" Type="http://schemas.openxmlformats.org/officeDocument/2006/relationships/image" Target="../media/image63.png"/><Relationship Id="rId144" Type="http://schemas.openxmlformats.org/officeDocument/2006/relationships/customXml" Target="../ink/ink72.xml"/><Relationship Id="rId90" Type="http://schemas.openxmlformats.org/officeDocument/2006/relationships/customXml" Target="../ink/ink45.xml"/><Relationship Id="rId165" Type="http://schemas.openxmlformats.org/officeDocument/2006/relationships/image" Target="../media/image84.png"/><Relationship Id="rId27" Type="http://schemas.openxmlformats.org/officeDocument/2006/relationships/image" Target="../media/image15.png"/><Relationship Id="rId48" Type="http://schemas.openxmlformats.org/officeDocument/2006/relationships/customXml" Target="../ink/ink24.xml"/><Relationship Id="rId69" Type="http://schemas.openxmlformats.org/officeDocument/2006/relationships/image" Target="../media/image36.png"/><Relationship Id="rId113" Type="http://schemas.openxmlformats.org/officeDocument/2006/relationships/image" Target="../media/image58.png"/><Relationship Id="rId134" Type="http://schemas.openxmlformats.org/officeDocument/2006/relationships/customXml" Target="../ink/ink67.xml"/><Relationship Id="rId80" Type="http://schemas.openxmlformats.org/officeDocument/2006/relationships/customXml" Target="../ink/ink40.xml"/><Relationship Id="rId155" Type="http://schemas.openxmlformats.org/officeDocument/2006/relationships/image" Target="../media/image79.png"/><Relationship Id="rId176" Type="http://schemas.openxmlformats.org/officeDocument/2006/relationships/customXml" Target="../ink/ink88.xml"/><Relationship Id="rId17" Type="http://schemas.openxmlformats.org/officeDocument/2006/relationships/image" Target="../media/image10.png"/><Relationship Id="rId38" Type="http://schemas.openxmlformats.org/officeDocument/2006/relationships/customXml" Target="../ink/ink19.xml"/><Relationship Id="rId59" Type="http://schemas.openxmlformats.org/officeDocument/2006/relationships/image" Target="../media/image31.png"/><Relationship Id="rId103" Type="http://schemas.openxmlformats.org/officeDocument/2006/relationships/image" Target="../media/image53.png"/><Relationship Id="rId124" Type="http://schemas.openxmlformats.org/officeDocument/2006/relationships/customXml" Target="../ink/ink62.xml"/><Relationship Id="rId70" Type="http://schemas.openxmlformats.org/officeDocument/2006/relationships/customXml" Target="../ink/ink35.xml"/><Relationship Id="rId91" Type="http://schemas.openxmlformats.org/officeDocument/2006/relationships/image" Target="../media/image47.png"/><Relationship Id="rId145" Type="http://schemas.openxmlformats.org/officeDocument/2006/relationships/image" Target="../media/image74.png"/><Relationship Id="rId166" Type="http://schemas.openxmlformats.org/officeDocument/2006/relationships/customXml" Target="../ink/ink83.xml"/><Relationship Id="rId1" Type="http://schemas.openxmlformats.org/officeDocument/2006/relationships/slideLayout" Target="../slideLayouts/slideLayout1.xml"/><Relationship Id="rId28" Type="http://schemas.openxmlformats.org/officeDocument/2006/relationships/customXml" Target="../ink/ink14.xml"/><Relationship Id="rId49" Type="http://schemas.openxmlformats.org/officeDocument/2006/relationships/image" Target="../media/image26.png"/><Relationship Id="rId114" Type="http://schemas.openxmlformats.org/officeDocument/2006/relationships/customXml" Target="../ink/ink57.xml"/><Relationship Id="rId60" Type="http://schemas.openxmlformats.org/officeDocument/2006/relationships/customXml" Target="../ink/ink30.xml"/><Relationship Id="rId81" Type="http://schemas.openxmlformats.org/officeDocument/2006/relationships/image" Target="../media/image42.png"/><Relationship Id="rId135" Type="http://schemas.openxmlformats.org/officeDocument/2006/relationships/image" Target="../media/image69.png"/><Relationship Id="rId156" Type="http://schemas.openxmlformats.org/officeDocument/2006/relationships/customXml" Target="../ink/ink78.xml"/><Relationship Id="rId177" Type="http://schemas.openxmlformats.org/officeDocument/2006/relationships/image" Target="../media/image90.png"/></Relationships>
</file>

<file path=ppt/slides/_rels/slide5.xml.rels><?xml version="1.0" encoding="UTF-8" standalone="yes"?>
<Relationships xmlns="http://schemas.openxmlformats.org/package/2006/relationships"><Relationship Id="rId26" Type="http://schemas.openxmlformats.org/officeDocument/2006/relationships/customXml" Target="../ink/ink105.xml"/><Relationship Id="rId21" Type="http://schemas.openxmlformats.org/officeDocument/2006/relationships/image" Target="../media/image104.png"/><Relationship Id="rId42" Type="http://schemas.openxmlformats.org/officeDocument/2006/relationships/customXml" Target="../ink/ink113.xml"/><Relationship Id="rId47" Type="http://schemas.openxmlformats.org/officeDocument/2006/relationships/image" Target="../media/image117.png"/><Relationship Id="rId63" Type="http://schemas.openxmlformats.org/officeDocument/2006/relationships/image" Target="../media/image125.png"/><Relationship Id="rId68" Type="http://schemas.openxmlformats.org/officeDocument/2006/relationships/customXml" Target="../ink/ink126.xml"/><Relationship Id="rId16" Type="http://schemas.openxmlformats.org/officeDocument/2006/relationships/customXml" Target="../ink/ink100.xml"/><Relationship Id="rId11" Type="http://schemas.openxmlformats.org/officeDocument/2006/relationships/image" Target="../media/image99.png"/><Relationship Id="rId32" Type="http://schemas.openxmlformats.org/officeDocument/2006/relationships/customXml" Target="../ink/ink108.xml"/><Relationship Id="rId37" Type="http://schemas.openxmlformats.org/officeDocument/2006/relationships/image" Target="../media/image112.png"/><Relationship Id="rId53" Type="http://schemas.openxmlformats.org/officeDocument/2006/relationships/image" Target="../media/image120.png"/><Relationship Id="rId58" Type="http://schemas.openxmlformats.org/officeDocument/2006/relationships/customXml" Target="../ink/ink121.xml"/><Relationship Id="rId74" Type="http://schemas.openxmlformats.org/officeDocument/2006/relationships/customXml" Target="../ink/ink129.xml"/><Relationship Id="rId79" Type="http://schemas.openxmlformats.org/officeDocument/2006/relationships/image" Target="../media/image133.png"/><Relationship Id="rId5" Type="http://schemas.openxmlformats.org/officeDocument/2006/relationships/image" Target="../media/image96.png"/><Relationship Id="rId61" Type="http://schemas.openxmlformats.org/officeDocument/2006/relationships/image" Target="../media/image124.png"/><Relationship Id="rId82" Type="http://schemas.openxmlformats.org/officeDocument/2006/relationships/customXml" Target="../ink/ink133.xml"/><Relationship Id="rId19" Type="http://schemas.openxmlformats.org/officeDocument/2006/relationships/image" Target="../media/image103.png"/><Relationship Id="rId14" Type="http://schemas.openxmlformats.org/officeDocument/2006/relationships/customXml" Target="../ink/ink99.xml"/><Relationship Id="rId22" Type="http://schemas.openxmlformats.org/officeDocument/2006/relationships/customXml" Target="../ink/ink103.xml"/><Relationship Id="rId27" Type="http://schemas.openxmlformats.org/officeDocument/2006/relationships/image" Target="../media/image107.png"/><Relationship Id="rId30" Type="http://schemas.openxmlformats.org/officeDocument/2006/relationships/customXml" Target="../ink/ink107.xml"/><Relationship Id="rId35" Type="http://schemas.openxmlformats.org/officeDocument/2006/relationships/image" Target="../media/image111.png"/><Relationship Id="rId43" Type="http://schemas.openxmlformats.org/officeDocument/2006/relationships/image" Target="../media/image115.png"/><Relationship Id="rId48" Type="http://schemas.openxmlformats.org/officeDocument/2006/relationships/customXml" Target="../ink/ink116.xml"/><Relationship Id="rId56" Type="http://schemas.openxmlformats.org/officeDocument/2006/relationships/customXml" Target="../ink/ink120.xml"/><Relationship Id="rId64" Type="http://schemas.openxmlformats.org/officeDocument/2006/relationships/customXml" Target="../ink/ink124.xml"/><Relationship Id="rId69" Type="http://schemas.openxmlformats.org/officeDocument/2006/relationships/image" Target="../media/image128.png"/><Relationship Id="rId77" Type="http://schemas.openxmlformats.org/officeDocument/2006/relationships/image" Target="../media/image132.png"/><Relationship Id="rId8" Type="http://schemas.openxmlformats.org/officeDocument/2006/relationships/customXml" Target="../ink/ink96.xml"/><Relationship Id="rId51" Type="http://schemas.openxmlformats.org/officeDocument/2006/relationships/image" Target="../media/image119.png"/><Relationship Id="rId72" Type="http://schemas.openxmlformats.org/officeDocument/2006/relationships/customXml" Target="../ink/ink128.xml"/><Relationship Id="rId80" Type="http://schemas.openxmlformats.org/officeDocument/2006/relationships/customXml" Target="../ink/ink132.xml"/><Relationship Id="rId3" Type="http://schemas.openxmlformats.org/officeDocument/2006/relationships/image" Target="../media/image95.png"/><Relationship Id="rId12" Type="http://schemas.openxmlformats.org/officeDocument/2006/relationships/customXml" Target="../ink/ink98.xml"/><Relationship Id="rId17" Type="http://schemas.openxmlformats.org/officeDocument/2006/relationships/image" Target="../media/image102.png"/><Relationship Id="rId25" Type="http://schemas.openxmlformats.org/officeDocument/2006/relationships/image" Target="../media/image106.png"/><Relationship Id="rId33" Type="http://schemas.openxmlformats.org/officeDocument/2006/relationships/image" Target="../media/image110.png"/><Relationship Id="rId38" Type="http://schemas.openxmlformats.org/officeDocument/2006/relationships/customXml" Target="../ink/ink111.xml"/><Relationship Id="rId46" Type="http://schemas.openxmlformats.org/officeDocument/2006/relationships/customXml" Target="../ink/ink115.xml"/><Relationship Id="rId59" Type="http://schemas.openxmlformats.org/officeDocument/2006/relationships/image" Target="../media/image123.png"/><Relationship Id="rId67" Type="http://schemas.openxmlformats.org/officeDocument/2006/relationships/image" Target="../media/image127.png"/><Relationship Id="rId20" Type="http://schemas.openxmlformats.org/officeDocument/2006/relationships/customXml" Target="../ink/ink102.xml"/><Relationship Id="rId41" Type="http://schemas.openxmlformats.org/officeDocument/2006/relationships/image" Target="../media/image114.png"/><Relationship Id="rId54" Type="http://schemas.openxmlformats.org/officeDocument/2006/relationships/customXml" Target="../ink/ink119.xml"/><Relationship Id="rId62" Type="http://schemas.openxmlformats.org/officeDocument/2006/relationships/customXml" Target="../ink/ink123.xml"/><Relationship Id="rId70" Type="http://schemas.openxmlformats.org/officeDocument/2006/relationships/customXml" Target="../ink/ink127.xml"/><Relationship Id="rId75" Type="http://schemas.openxmlformats.org/officeDocument/2006/relationships/image" Target="../media/image131.png"/><Relationship Id="rId83" Type="http://schemas.openxmlformats.org/officeDocument/2006/relationships/image" Target="../media/image135.png"/><Relationship Id="rId1" Type="http://schemas.openxmlformats.org/officeDocument/2006/relationships/slideLayout" Target="../slideLayouts/slideLayout1.xml"/><Relationship Id="rId6" Type="http://schemas.openxmlformats.org/officeDocument/2006/relationships/customXml" Target="../ink/ink95.xml"/><Relationship Id="rId15" Type="http://schemas.openxmlformats.org/officeDocument/2006/relationships/image" Target="../media/image101.png"/><Relationship Id="rId23" Type="http://schemas.openxmlformats.org/officeDocument/2006/relationships/image" Target="../media/image105.png"/><Relationship Id="rId28" Type="http://schemas.openxmlformats.org/officeDocument/2006/relationships/customXml" Target="../ink/ink106.xml"/><Relationship Id="rId36" Type="http://schemas.openxmlformats.org/officeDocument/2006/relationships/customXml" Target="../ink/ink110.xml"/><Relationship Id="rId49" Type="http://schemas.openxmlformats.org/officeDocument/2006/relationships/image" Target="../media/image118.png"/><Relationship Id="rId57" Type="http://schemas.openxmlformats.org/officeDocument/2006/relationships/image" Target="../media/image122.png"/><Relationship Id="rId10" Type="http://schemas.openxmlformats.org/officeDocument/2006/relationships/customXml" Target="../ink/ink97.xml"/><Relationship Id="rId31" Type="http://schemas.openxmlformats.org/officeDocument/2006/relationships/image" Target="../media/image109.png"/><Relationship Id="rId44" Type="http://schemas.openxmlformats.org/officeDocument/2006/relationships/customXml" Target="../ink/ink114.xml"/><Relationship Id="rId52" Type="http://schemas.openxmlformats.org/officeDocument/2006/relationships/customXml" Target="../ink/ink118.xml"/><Relationship Id="rId60" Type="http://schemas.openxmlformats.org/officeDocument/2006/relationships/customXml" Target="../ink/ink122.xml"/><Relationship Id="rId65" Type="http://schemas.openxmlformats.org/officeDocument/2006/relationships/image" Target="../media/image126.png"/><Relationship Id="rId73" Type="http://schemas.openxmlformats.org/officeDocument/2006/relationships/image" Target="../media/image130.png"/><Relationship Id="rId78" Type="http://schemas.openxmlformats.org/officeDocument/2006/relationships/customXml" Target="../ink/ink131.xml"/><Relationship Id="rId81" Type="http://schemas.openxmlformats.org/officeDocument/2006/relationships/image" Target="../media/image134.png"/><Relationship Id="rId4" Type="http://schemas.openxmlformats.org/officeDocument/2006/relationships/customXml" Target="../ink/ink94.xml"/><Relationship Id="rId9" Type="http://schemas.openxmlformats.org/officeDocument/2006/relationships/image" Target="../media/image98.png"/><Relationship Id="rId13" Type="http://schemas.openxmlformats.org/officeDocument/2006/relationships/image" Target="../media/image100.png"/><Relationship Id="rId18" Type="http://schemas.openxmlformats.org/officeDocument/2006/relationships/customXml" Target="../ink/ink101.xml"/><Relationship Id="rId39" Type="http://schemas.openxmlformats.org/officeDocument/2006/relationships/image" Target="../media/image113.png"/><Relationship Id="rId34" Type="http://schemas.openxmlformats.org/officeDocument/2006/relationships/customXml" Target="../ink/ink109.xml"/><Relationship Id="rId50" Type="http://schemas.openxmlformats.org/officeDocument/2006/relationships/customXml" Target="../ink/ink117.xml"/><Relationship Id="rId55" Type="http://schemas.openxmlformats.org/officeDocument/2006/relationships/image" Target="../media/image121.png"/><Relationship Id="rId76" Type="http://schemas.openxmlformats.org/officeDocument/2006/relationships/customXml" Target="../ink/ink130.xml"/><Relationship Id="rId7" Type="http://schemas.openxmlformats.org/officeDocument/2006/relationships/image" Target="../media/image97.png"/><Relationship Id="rId71" Type="http://schemas.openxmlformats.org/officeDocument/2006/relationships/image" Target="../media/image129.png"/><Relationship Id="rId2" Type="http://schemas.openxmlformats.org/officeDocument/2006/relationships/customXml" Target="../ink/ink93.xml"/><Relationship Id="rId29" Type="http://schemas.openxmlformats.org/officeDocument/2006/relationships/image" Target="../media/image108.png"/><Relationship Id="rId24" Type="http://schemas.openxmlformats.org/officeDocument/2006/relationships/customXml" Target="../ink/ink104.xml"/><Relationship Id="rId40" Type="http://schemas.openxmlformats.org/officeDocument/2006/relationships/customXml" Target="../ink/ink112.xml"/><Relationship Id="rId45" Type="http://schemas.openxmlformats.org/officeDocument/2006/relationships/image" Target="../media/image116.png"/><Relationship Id="rId66" Type="http://schemas.openxmlformats.org/officeDocument/2006/relationships/customXml" Target="../ink/ink125.xml"/></Relationships>
</file>

<file path=ppt/slides/_rels/slide6.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69B4"/>
        </a:solidFill>
        <a:effectLst/>
      </p:bgPr>
    </p:bg>
    <p:spTree>
      <p:nvGrpSpPr>
        <p:cNvPr id="1" name="">
          <a:extLst>
            <a:ext uri="{FF2B5EF4-FFF2-40B4-BE49-F238E27FC236}">
              <a16:creationId xmlns:a16="http://schemas.microsoft.com/office/drawing/2014/main" id="{8FB3E4EE-26A0-A766-090A-D1F67DC3D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123B14-351C-ACE1-748A-CD833DB674B0}"/>
              </a:ext>
            </a:extLst>
          </p:cNvPr>
          <p:cNvSpPr>
            <a:spLocks noGrp="1"/>
          </p:cNvSpPr>
          <p:nvPr>
            <p:ph type="ctrTitle"/>
          </p:nvPr>
        </p:nvSpPr>
        <p:spPr>
          <a:xfrm>
            <a:off x="0" y="12835"/>
            <a:ext cx="5556329" cy="1200329"/>
          </a:xfrm>
        </p:spPr>
        <p:txBody>
          <a:bodyPr wrap="none">
            <a:spAutoFit/>
          </a:bodyPr>
          <a:lstStyle/>
          <a:p>
            <a:pPr algn="l"/>
            <a:r>
              <a:rPr lang="en-GB" sz="8000" b="1" spc="-400" dirty="0">
                <a:solidFill>
                  <a:srgbClr val="FFFF00"/>
                </a:solidFill>
                <a:latin typeface="Arial" panose="020B0604020202020204" pitchFamily="34" charset="0"/>
                <a:cs typeface="Arial" panose="020B0604020202020204" pitchFamily="34" charset="0"/>
              </a:rPr>
              <a:t>Cyber Clinic</a:t>
            </a:r>
          </a:p>
        </p:txBody>
      </p:sp>
      <p:sp>
        <p:nvSpPr>
          <p:cNvPr id="3" name="Subtitle 2">
            <a:extLst>
              <a:ext uri="{FF2B5EF4-FFF2-40B4-BE49-F238E27FC236}">
                <a16:creationId xmlns:a16="http://schemas.microsoft.com/office/drawing/2014/main" id="{6F60D23E-66F2-2CD0-A432-DC839719F534}"/>
              </a:ext>
            </a:extLst>
          </p:cNvPr>
          <p:cNvSpPr>
            <a:spLocks noGrp="1"/>
          </p:cNvSpPr>
          <p:nvPr>
            <p:ph type="subTitle" idx="1"/>
          </p:nvPr>
        </p:nvSpPr>
        <p:spPr>
          <a:xfrm>
            <a:off x="0" y="2044398"/>
            <a:ext cx="9144000" cy="4813601"/>
          </a:xfrm>
        </p:spPr>
        <p:txBody>
          <a:bodyPr>
            <a:normAutofit/>
          </a:bodyPr>
          <a:lstStyle/>
          <a:p>
            <a:pPr algn="l"/>
            <a:r>
              <a:rPr lang="en-GB" b="1" spc="-150" dirty="0">
                <a:solidFill>
                  <a:srgbClr val="FFFF00"/>
                </a:solidFill>
              </a:rPr>
              <a:t>Claude AI Pro </a:t>
            </a:r>
            <a:r>
              <a:rPr lang="en-GB" b="1" spc="-150" dirty="0">
                <a:solidFill>
                  <a:schemeClr val="bg1"/>
                </a:solidFill>
              </a:rPr>
              <a:t>free for students</a:t>
            </a:r>
          </a:p>
          <a:p>
            <a:pPr marL="342900" indent="-342900" algn="l">
              <a:buFont typeface="Arial" panose="020B0604020202020204" pitchFamily="34" charset="0"/>
              <a:buChar char="•"/>
            </a:pPr>
            <a:r>
              <a:rPr lang="en-GB" spc="-150" dirty="0">
                <a:solidFill>
                  <a:schemeClr val="bg1"/>
                </a:solidFill>
              </a:rPr>
              <a:t>Claude Sonnet 4.5 released this week is currently the best model for programming</a:t>
            </a:r>
          </a:p>
          <a:p>
            <a:pPr marL="342900" indent="-342900" algn="l">
              <a:buFont typeface="Arial" panose="020B0604020202020204" pitchFamily="34" charset="0"/>
              <a:buChar char="•"/>
            </a:pPr>
            <a:r>
              <a:rPr lang="en-GB" spc="-150" dirty="0">
                <a:solidFill>
                  <a:schemeClr val="bg1"/>
                </a:solidFill>
              </a:rPr>
              <a:t>$50 in API credits for Claude Code</a:t>
            </a:r>
          </a:p>
          <a:p>
            <a:pPr marL="342900" indent="-342900" algn="l">
              <a:buFont typeface="Arial" panose="020B0604020202020204" pitchFamily="34" charset="0"/>
              <a:buChar char="•"/>
            </a:pPr>
            <a:r>
              <a:rPr lang="en-GB" spc="-150" dirty="0">
                <a:solidFill>
                  <a:schemeClr val="bg1"/>
                </a:solidFill>
              </a:rPr>
              <a:t>Must(?) sign up to Claude Builder Club for access</a:t>
            </a:r>
          </a:p>
          <a:p>
            <a:pPr algn="l"/>
            <a:endParaRPr lang="en-GB" b="1" spc="-150" dirty="0">
              <a:solidFill>
                <a:schemeClr val="bg1"/>
              </a:solidFill>
            </a:endParaRPr>
          </a:p>
          <a:p>
            <a:pPr algn="l"/>
            <a:r>
              <a:rPr lang="en-GB" b="1" spc="-150" dirty="0">
                <a:solidFill>
                  <a:srgbClr val="FFFF00"/>
                </a:solidFill>
              </a:rPr>
              <a:t>Google Gemini Pro </a:t>
            </a:r>
            <a:r>
              <a:rPr lang="en-GB" b="1" spc="-150" dirty="0">
                <a:solidFill>
                  <a:schemeClr val="bg1"/>
                </a:solidFill>
              </a:rPr>
              <a:t>free for students</a:t>
            </a:r>
          </a:p>
          <a:p>
            <a:pPr marL="342900" indent="-342900" algn="l">
              <a:buFont typeface="Arial" panose="020B0604020202020204" pitchFamily="34" charset="0"/>
              <a:buChar char="•"/>
            </a:pPr>
            <a:r>
              <a:rPr lang="en-GB" spc="-150" dirty="0">
                <a:solidFill>
                  <a:schemeClr val="bg1"/>
                </a:solidFill>
              </a:rPr>
              <a:t>Turn lecture recordings to a ‘podcast-style Audio Overview’</a:t>
            </a:r>
          </a:p>
          <a:p>
            <a:pPr marL="342900" indent="-342900" algn="l">
              <a:buFont typeface="Arial" panose="020B0604020202020204" pitchFamily="34" charset="0"/>
              <a:buChar char="•"/>
            </a:pPr>
            <a:r>
              <a:rPr lang="en-GB" spc="-150" dirty="0">
                <a:solidFill>
                  <a:schemeClr val="bg1"/>
                </a:solidFill>
              </a:rPr>
              <a:t>2TB Google Cloud Storage</a:t>
            </a:r>
          </a:p>
          <a:p>
            <a:pPr marL="342900" indent="-342900" algn="l">
              <a:buFont typeface="Arial" panose="020B0604020202020204" pitchFamily="34" charset="0"/>
              <a:buChar char="•"/>
            </a:pPr>
            <a:r>
              <a:rPr lang="en-GB" spc="-150" dirty="0">
                <a:solidFill>
                  <a:schemeClr val="bg1"/>
                </a:solidFill>
              </a:rPr>
              <a:t>Offer ends November 3 2025</a:t>
            </a:r>
          </a:p>
        </p:txBody>
      </p:sp>
      <p:sp>
        <p:nvSpPr>
          <p:cNvPr id="4" name="Title 1">
            <a:extLst>
              <a:ext uri="{FF2B5EF4-FFF2-40B4-BE49-F238E27FC236}">
                <a16:creationId xmlns:a16="http://schemas.microsoft.com/office/drawing/2014/main" id="{1A6A645D-F863-0D0D-F0AA-D96DB6D9FD5B}"/>
              </a:ext>
            </a:extLst>
          </p:cNvPr>
          <p:cNvSpPr txBox="1">
            <a:spLocks/>
          </p:cNvSpPr>
          <p:nvPr/>
        </p:nvSpPr>
        <p:spPr>
          <a:xfrm>
            <a:off x="0" y="1121068"/>
            <a:ext cx="4196983" cy="923330"/>
          </a:xfrm>
          <a:prstGeom prst="rect">
            <a:avLst/>
          </a:prstGeom>
        </p:spPr>
        <p:txBody>
          <a:bodyPr vert="horz" wrap="none" lIns="91440" tIns="45720" rIns="91440" bIns="45720" rtlCol="0" anchor="b">
            <a:sp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GB" spc="-400" dirty="0">
                <a:solidFill>
                  <a:schemeClr val="bg1"/>
                </a:solidFill>
                <a:latin typeface="Arial" panose="020B0604020202020204" pitchFamily="34" charset="0"/>
                <a:cs typeface="Arial" panose="020B0604020202020204" pitchFamily="34" charset="0"/>
              </a:rPr>
              <a:t>Recent News</a:t>
            </a:r>
          </a:p>
        </p:txBody>
      </p:sp>
      <p:pic>
        <p:nvPicPr>
          <p:cNvPr id="1028" name="Picture 4" descr="How to Build an AI Agent with Claude.ai | Osher Digital">
            <a:extLst>
              <a:ext uri="{FF2B5EF4-FFF2-40B4-BE49-F238E27FC236}">
                <a16:creationId xmlns:a16="http://schemas.microsoft.com/office/drawing/2014/main" id="{40C78205-4CF2-30E1-8147-92376FA0E8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0" y="2176461"/>
            <a:ext cx="2972000" cy="223071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Google Gemini">
            <a:extLst>
              <a:ext uri="{FF2B5EF4-FFF2-40B4-BE49-F238E27FC236}">
                <a16:creationId xmlns:a16="http://schemas.microsoft.com/office/drawing/2014/main" id="{A8000A72-D519-2A2B-79D0-062000399F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158" t="15518" r="24159" b="15518"/>
          <a:stretch>
            <a:fillRect/>
          </a:stretch>
        </p:blipFill>
        <p:spPr bwMode="auto">
          <a:xfrm>
            <a:off x="9143999" y="4517229"/>
            <a:ext cx="2972001" cy="223071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A qr code with a white background&#10;&#10;AI-generated content may be incorrect.">
            <a:extLst>
              <a:ext uri="{FF2B5EF4-FFF2-40B4-BE49-F238E27FC236}">
                <a16:creationId xmlns:a16="http://schemas.microsoft.com/office/drawing/2014/main" id="{553C3D7C-39E5-9107-3025-8CD08C0EA4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10481" y="2268860"/>
            <a:ext cx="1980414" cy="1980414"/>
          </a:xfrm>
          <a:prstGeom prst="rect">
            <a:avLst/>
          </a:prstGeom>
        </p:spPr>
      </p:pic>
      <p:pic>
        <p:nvPicPr>
          <p:cNvPr id="8" name="Picture 7" descr="A qr code with a white background&#10;&#10;AI-generated content may be incorrect.">
            <a:extLst>
              <a:ext uri="{FF2B5EF4-FFF2-40B4-BE49-F238E27FC236}">
                <a16:creationId xmlns:a16="http://schemas.microsoft.com/office/drawing/2014/main" id="{457E5258-1E7D-5AD7-39D5-8BA2366702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010481" y="4681986"/>
            <a:ext cx="1901202" cy="1901202"/>
          </a:xfrm>
          <a:prstGeom prst="rect">
            <a:avLst/>
          </a:prstGeom>
        </p:spPr>
      </p:pic>
    </p:spTree>
    <p:extLst>
      <p:ext uri="{BB962C8B-B14F-4D97-AF65-F5344CB8AC3E}">
        <p14:creationId xmlns:p14="http://schemas.microsoft.com/office/powerpoint/2010/main" val="18337294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69B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58DA9-4A18-FD81-E1B6-E475A10C589B}"/>
              </a:ext>
            </a:extLst>
          </p:cNvPr>
          <p:cNvSpPr>
            <a:spLocks noGrp="1"/>
          </p:cNvSpPr>
          <p:nvPr>
            <p:ph type="ctrTitle"/>
          </p:nvPr>
        </p:nvSpPr>
        <p:spPr/>
        <p:txBody>
          <a:bodyPr>
            <a:normAutofit/>
          </a:bodyPr>
          <a:lstStyle/>
          <a:p>
            <a:r>
              <a:rPr lang="en-GB" sz="8000" spc="-400" dirty="0">
                <a:solidFill>
                  <a:schemeClr val="bg1"/>
                </a:solidFill>
                <a:latin typeface="Arial" panose="020B0604020202020204" pitchFamily="34" charset="0"/>
                <a:cs typeface="Arial" panose="020B0604020202020204" pitchFamily="34" charset="0"/>
              </a:rPr>
              <a:t>Welcome to </a:t>
            </a:r>
            <a:br>
              <a:rPr lang="en-GB" sz="8000" spc="-400" dirty="0">
                <a:solidFill>
                  <a:schemeClr val="bg1"/>
                </a:solidFill>
                <a:latin typeface="Arial" panose="020B0604020202020204" pitchFamily="34" charset="0"/>
                <a:cs typeface="Arial" panose="020B0604020202020204" pitchFamily="34" charset="0"/>
              </a:rPr>
            </a:br>
            <a:r>
              <a:rPr lang="en-GB" sz="8000" spc="-400" dirty="0">
                <a:solidFill>
                  <a:srgbClr val="FFFF00"/>
                </a:solidFill>
                <a:latin typeface="Arial" panose="020B0604020202020204" pitchFamily="34" charset="0"/>
                <a:cs typeface="Arial" panose="020B0604020202020204" pitchFamily="34" charset="0"/>
              </a:rPr>
              <a:t>Cyber Clinic</a:t>
            </a:r>
          </a:p>
        </p:txBody>
      </p:sp>
      <p:sp>
        <p:nvSpPr>
          <p:cNvPr id="3" name="Subtitle 2">
            <a:extLst>
              <a:ext uri="{FF2B5EF4-FFF2-40B4-BE49-F238E27FC236}">
                <a16:creationId xmlns:a16="http://schemas.microsoft.com/office/drawing/2014/main" id="{A859147E-33AE-99A9-6CC1-2E5464F6725B}"/>
              </a:ext>
            </a:extLst>
          </p:cNvPr>
          <p:cNvSpPr>
            <a:spLocks noGrp="1"/>
          </p:cNvSpPr>
          <p:nvPr>
            <p:ph type="subTitle" idx="1"/>
          </p:nvPr>
        </p:nvSpPr>
        <p:spPr>
          <a:xfrm>
            <a:off x="1524000" y="3588322"/>
            <a:ext cx="9144000" cy="1655762"/>
          </a:xfrm>
        </p:spPr>
        <p:txBody>
          <a:bodyPr/>
          <a:lstStyle/>
          <a:p>
            <a:r>
              <a:rPr lang="en-GB" spc="-150" dirty="0"/>
              <a:t>Click to add subtitle</a:t>
            </a:r>
          </a:p>
        </p:txBody>
      </p:sp>
    </p:spTree>
    <p:extLst>
      <p:ext uri="{BB962C8B-B14F-4D97-AF65-F5344CB8AC3E}">
        <p14:creationId xmlns:p14="http://schemas.microsoft.com/office/powerpoint/2010/main" val="666246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69B4"/>
        </a:solidFill>
        <a:effectLst/>
      </p:bgPr>
    </p:bg>
    <p:spTree>
      <p:nvGrpSpPr>
        <p:cNvPr id="1" name="">
          <a:extLst>
            <a:ext uri="{FF2B5EF4-FFF2-40B4-BE49-F238E27FC236}">
              <a16:creationId xmlns:a16="http://schemas.microsoft.com/office/drawing/2014/main" id="{62D6ED57-0A12-8027-EA62-12D6E5FE7BF2}"/>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A40FA0BF-1B5A-9B4C-1061-67395C11959D}"/>
              </a:ext>
            </a:extLst>
          </p:cNvPr>
          <p:cNvSpPr txBox="1">
            <a:spLocks/>
          </p:cNvSpPr>
          <p:nvPr/>
        </p:nvSpPr>
        <p:spPr>
          <a:xfrm>
            <a:off x="4868915" y="3965730"/>
            <a:ext cx="9144000" cy="13972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6600" b="1" spc="-400" dirty="0">
                <a:solidFill>
                  <a:srgbClr val="FFFF00"/>
                </a:solidFill>
                <a:latin typeface="Arial" panose="020B0604020202020204" pitchFamily="34" charset="0"/>
                <a:cs typeface="Arial" panose="020B0604020202020204" pitchFamily="34" charset="0"/>
              </a:rPr>
              <a:t>among others</a:t>
            </a:r>
          </a:p>
        </p:txBody>
      </p:sp>
      <p:sp>
        <p:nvSpPr>
          <p:cNvPr id="2" name="Title 1">
            <a:extLst>
              <a:ext uri="{FF2B5EF4-FFF2-40B4-BE49-F238E27FC236}">
                <a16:creationId xmlns:a16="http://schemas.microsoft.com/office/drawing/2014/main" id="{EBEA181C-9B9C-ADE1-B115-25ED1AB6D125}"/>
              </a:ext>
            </a:extLst>
          </p:cNvPr>
          <p:cNvSpPr>
            <a:spLocks noGrp="1"/>
          </p:cNvSpPr>
          <p:nvPr>
            <p:ph type="ctrTitle"/>
          </p:nvPr>
        </p:nvSpPr>
        <p:spPr/>
        <p:txBody>
          <a:bodyPr>
            <a:normAutofit/>
          </a:bodyPr>
          <a:lstStyle/>
          <a:p>
            <a:r>
              <a:rPr lang="en-GB" sz="8000" spc="-400" dirty="0">
                <a:solidFill>
                  <a:schemeClr val="bg1">
                    <a:alpha val="30000"/>
                  </a:schemeClr>
                </a:solidFill>
                <a:latin typeface="Arial" panose="020B0604020202020204" pitchFamily="34" charset="0"/>
                <a:cs typeface="Arial" panose="020B0604020202020204" pitchFamily="34" charset="0"/>
              </a:rPr>
              <a:t>Welcome to </a:t>
            </a:r>
            <a:br>
              <a:rPr lang="en-GB" sz="8000" spc="-400" dirty="0">
                <a:solidFill>
                  <a:schemeClr val="bg1">
                    <a:alpha val="30000"/>
                  </a:schemeClr>
                </a:solidFill>
                <a:latin typeface="Arial" panose="020B0604020202020204" pitchFamily="34" charset="0"/>
                <a:cs typeface="Arial" panose="020B0604020202020204" pitchFamily="34" charset="0"/>
              </a:rPr>
            </a:br>
            <a:r>
              <a:rPr lang="en-GB" sz="8000" spc="-400" dirty="0">
                <a:solidFill>
                  <a:srgbClr val="FFFF00">
                    <a:alpha val="30000"/>
                  </a:srgbClr>
                </a:solidFill>
                <a:latin typeface="Arial" panose="020B0604020202020204" pitchFamily="34" charset="0"/>
                <a:cs typeface="Arial" panose="020B0604020202020204" pitchFamily="34" charset="0"/>
              </a:rPr>
              <a:t>Cyber Clinic</a:t>
            </a:r>
          </a:p>
        </p:txBody>
      </p:sp>
      <p:sp>
        <p:nvSpPr>
          <p:cNvPr id="3" name="Subtitle 2">
            <a:extLst>
              <a:ext uri="{FF2B5EF4-FFF2-40B4-BE49-F238E27FC236}">
                <a16:creationId xmlns:a16="http://schemas.microsoft.com/office/drawing/2014/main" id="{6EBF926F-683C-3A3D-A65C-82469319E3D9}"/>
              </a:ext>
            </a:extLst>
          </p:cNvPr>
          <p:cNvSpPr>
            <a:spLocks noGrp="1"/>
          </p:cNvSpPr>
          <p:nvPr>
            <p:ph type="subTitle" idx="1"/>
          </p:nvPr>
        </p:nvSpPr>
        <p:spPr>
          <a:xfrm>
            <a:off x="1524000" y="3588322"/>
            <a:ext cx="9144000" cy="1655762"/>
          </a:xfrm>
        </p:spPr>
        <p:txBody>
          <a:bodyPr/>
          <a:lstStyle/>
          <a:p>
            <a:r>
              <a:rPr lang="en-GB" spc="-150" dirty="0"/>
              <a:t>Click to add subtitle</a:t>
            </a:r>
          </a:p>
        </p:txBody>
      </p:sp>
      <p:pic>
        <p:nvPicPr>
          <p:cNvPr id="7" name="Picture 6">
            <a:extLst>
              <a:ext uri="{FF2B5EF4-FFF2-40B4-BE49-F238E27FC236}">
                <a16:creationId xmlns:a16="http://schemas.microsoft.com/office/drawing/2014/main" id="{A4674F9C-F163-C5AF-0252-8F17268CFBA6}"/>
              </a:ext>
            </a:extLst>
          </p:cNvPr>
          <p:cNvPicPr>
            <a:picLocks noChangeAspect="1"/>
          </p:cNvPicPr>
          <p:nvPr/>
        </p:nvPicPr>
        <p:blipFill>
          <a:blip r:embed="rId2"/>
          <a:stretch>
            <a:fillRect/>
          </a:stretch>
        </p:blipFill>
        <p:spPr>
          <a:xfrm>
            <a:off x="4322106" y="1495044"/>
            <a:ext cx="3019425" cy="4467225"/>
          </a:xfrm>
          <a:prstGeom prst="rect">
            <a:avLst/>
          </a:prstGeom>
        </p:spPr>
      </p:pic>
      <p:sp>
        <p:nvSpPr>
          <p:cNvPr id="8" name="Title 1">
            <a:extLst>
              <a:ext uri="{FF2B5EF4-FFF2-40B4-BE49-F238E27FC236}">
                <a16:creationId xmlns:a16="http://schemas.microsoft.com/office/drawing/2014/main" id="{C4798FF2-1704-20E1-C425-F38F35C426B4}"/>
              </a:ext>
            </a:extLst>
          </p:cNvPr>
          <p:cNvSpPr txBox="1">
            <a:spLocks/>
          </p:cNvSpPr>
          <p:nvPr/>
        </p:nvSpPr>
        <p:spPr>
          <a:xfrm>
            <a:off x="1383262" y="3507338"/>
            <a:ext cx="9144000" cy="139722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800" b="1" spc="-400" dirty="0">
                <a:solidFill>
                  <a:srgbClr val="FFFF00"/>
                </a:solidFill>
                <a:latin typeface="Arial" panose="020B0604020202020204" pitchFamily="34" charset="0"/>
                <a:cs typeface="Arial" panose="020B0604020202020204" pitchFamily="34" charset="0"/>
              </a:rPr>
              <a:t>I will be your host</a:t>
            </a:r>
          </a:p>
        </p:txBody>
      </p:sp>
    </p:spTree>
    <p:extLst>
      <p:ext uri="{BB962C8B-B14F-4D97-AF65-F5344CB8AC3E}">
        <p14:creationId xmlns:p14="http://schemas.microsoft.com/office/powerpoint/2010/main" val="2589571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69B4"/>
        </a:solidFill>
        <a:effectLst/>
      </p:bgPr>
    </p:bg>
    <p:spTree>
      <p:nvGrpSpPr>
        <p:cNvPr id="1" name="">
          <a:extLst>
            <a:ext uri="{FF2B5EF4-FFF2-40B4-BE49-F238E27FC236}">
              <a16:creationId xmlns:a16="http://schemas.microsoft.com/office/drawing/2014/main" id="{74396772-3D25-EA7A-4CB7-B6E93ED61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2834EF-7181-8CE1-598E-FBE88D61C3A4}"/>
              </a:ext>
            </a:extLst>
          </p:cNvPr>
          <p:cNvSpPr>
            <a:spLocks noGrp="1"/>
          </p:cNvSpPr>
          <p:nvPr>
            <p:ph type="ctrTitle"/>
          </p:nvPr>
        </p:nvSpPr>
        <p:spPr>
          <a:xfrm>
            <a:off x="1524000" y="-1319085"/>
            <a:ext cx="9144000" cy="2387600"/>
          </a:xfrm>
        </p:spPr>
        <p:txBody>
          <a:bodyPr>
            <a:normAutofit/>
          </a:bodyPr>
          <a:lstStyle/>
          <a:p>
            <a:r>
              <a:rPr lang="en-GB" sz="8000" spc="-400" dirty="0">
                <a:solidFill>
                  <a:srgbClr val="FFFF00"/>
                </a:solidFill>
                <a:latin typeface="Arial" panose="020B0604020202020204" pitchFamily="34" charset="0"/>
                <a:cs typeface="Arial" panose="020B0604020202020204" pitchFamily="34" charset="0"/>
              </a:rPr>
              <a:t>today we are covering</a:t>
            </a:r>
          </a:p>
        </p:txBody>
      </p:sp>
      <p:sp>
        <p:nvSpPr>
          <p:cNvPr id="3" name="Subtitle 2">
            <a:extLst>
              <a:ext uri="{FF2B5EF4-FFF2-40B4-BE49-F238E27FC236}">
                <a16:creationId xmlns:a16="http://schemas.microsoft.com/office/drawing/2014/main" id="{AA0F3022-5B9D-0176-2833-954D9051DA99}"/>
              </a:ext>
            </a:extLst>
          </p:cNvPr>
          <p:cNvSpPr>
            <a:spLocks noGrp="1"/>
          </p:cNvSpPr>
          <p:nvPr>
            <p:ph type="subTitle" idx="1"/>
          </p:nvPr>
        </p:nvSpPr>
        <p:spPr>
          <a:xfrm>
            <a:off x="1638501" y="1041949"/>
            <a:ext cx="9144000" cy="1655762"/>
          </a:xfrm>
        </p:spPr>
        <p:txBody>
          <a:bodyPr>
            <a:normAutofit fontScale="92500" lnSpcReduction="10000"/>
          </a:bodyPr>
          <a:lstStyle/>
          <a:p>
            <a:r>
              <a:rPr lang="en-GB" sz="3600" b="1" i="1" spc="-150" dirty="0">
                <a:solidFill>
                  <a:srgbClr val="FFFF00"/>
                </a:solidFill>
              </a:rPr>
              <a:t>setting up a virtual machine</a:t>
            </a:r>
          </a:p>
          <a:p>
            <a:r>
              <a:rPr lang="en-GB" sz="3600" i="1" spc="-150" dirty="0" err="1"/>
              <a:t>linux</a:t>
            </a:r>
            <a:r>
              <a:rPr lang="en-GB" sz="3600" i="1" spc="-150" dirty="0"/>
              <a:t> commands</a:t>
            </a:r>
          </a:p>
          <a:p>
            <a:r>
              <a:rPr lang="en-GB" sz="3600" i="1" spc="-150" dirty="0" err="1"/>
              <a:t>metasploitable</a:t>
            </a:r>
            <a:endParaRPr lang="en-GB" sz="3600" i="1" spc="-150" dirty="0"/>
          </a:p>
        </p:txBody>
      </p:sp>
      <mc:AlternateContent xmlns:mc="http://schemas.openxmlformats.org/markup-compatibility/2006" xmlns:p14="http://schemas.microsoft.com/office/powerpoint/2010/main">
        <mc:Choice Requires="p14">
          <p:contentPart p14:bwMode="auto" r:id="rId2">
            <p14:nvContentPartPr>
              <p14:cNvPr id="6" name="Ink 5">
                <a:extLst>
                  <a:ext uri="{FF2B5EF4-FFF2-40B4-BE49-F238E27FC236}">
                    <a16:creationId xmlns:a16="http://schemas.microsoft.com/office/drawing/2014/main" id="{E7FF6640-75E5-68E1-B39D-56D17CC21BC3}"/>
                  </a:ext>
                </a:extLst>
              </p14:cNvPr>
              <p14:cNvContentPartPr/>
              <p14:nvPr/>
            </p14:nvContentPartPr>
            <p14:xfrm>
              <a:off x="1709609" y="2464431"/>
              <a:ext cx="1582200" cy="1533960"/>
            </p14:xfrm>
          </p:contentPart>
        </mc:Choice>
        <mc:Fallback xmlns="">
          <p:pic>
            <p:nvPicPr>
              <p:cNvPr id="6" name="Ink 5">
                <a:extLst>
                  <a:ext uri="{FF2B5EF4-FFF2-40B4-BE49-F238E27FC236}">
                    <a16:creationId xmlns:a16="http://schemas.microsoft.com/office/drawing/2014/main" id="{E7FF6640-75E5-68E1-B39D-56D17CC21BC3}"/>
                  </a:ext>
                </a:extLst>
              </p:cNvPr>
              <p:cNvPicPr/>
              <p:nvPr/>
            </p:nvPicPr>
            <p:blipFill>
              <a:blip r:embed="rId3"/>
              <a:stretch>
                <a:fillRect/>
              </a:stretch>
            </p:blipFill>
            <p:spPr>
              <a:xfrm>
                <a:off x="1646609" y="2401431"/>
                <a:ext cx="1707840" cy="16596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7" name="Ink 6">
                <a:extLst>
                  <a:ext uri="{FF2B5EF4-FFF2-40B4-BE49-F238E27FC236}">
                    <a16:creationId xmlns:a16="http://schemas.microsoft.com/office/drawing/2014/main" id="{5887BB4F-BE7E-4F1A-D1F8-71AEDA9B2B5F}"/>
                  </a:ext>
                </a:extLst>
              </p14:cNvPr>
              <p14:cNvContentPartPr/>
              <p14:nvPr/>
            </p14:nvContentPartPr>
            <p14:xfrm>
              <a:off x="1921289" y="2274351"/>
              <a:ext cx="1584720" cy="1513440"/>
            </p14:xfrm>
          </p:contentPart>
        </mc:Choice>
        <mc:Fallback xmlns="">
          <p:pic>
            <p:nvPicPr>
              <p:cNvPr id="7" name="Ink 6">
                <a:extLst>
                  <a:ext uri="{FF2B5EF4-FFF2-40B4-BE49-F238E27FC236}">
                    <a16:creationId xmlns:a16="http://schemas.microsoft.com/office/drawing/2014/main" id="{5887BB4F-BE7E-4F1A-D1F8-71AEDA9B2B5F}"/>
                  </a:ext>
                </a:extLst>
              </p:cNvPr>
              <p:cNvPicPr/>
              <p:nvPr/>
            </p:nvPicPr>
            <p:blipFill>
              <a:blip r:embed="rId5"/>
              <a:stretch>
                <a:fillRect/>
              </a:stretch>
            </p:blipFill>
            <p:spPr>
              <a:xfrm>
                <a:off x="1858649" y="2211711"/>
                <a:ext cx="1710360" cy="1639080"/>
              </a:xfrm>
              <a:prstGeom prst="rect">
                <a:avLst/>
              </a:prstGeom>
            </p:spPr>
          </p:pic>
        </mc:Fallback>
      </mc:AlternateContent>
      <p:grpSp>
        <p:nvGrpSpPr>
          <p:cNvPr id="18" name="Group 17">
            <a:extLst>
              <a:ext uri="{FF2B5EF4-FFF2-40B4-BE49-F238E27FC236}">
                <a16:creationId xmlns:a16="http://schemas.microsoft.com/office/drawing/2014/main" id="{7DA25C82-68AC-82D7-6D6A-BFB743113C00}"/>
              </a:ext>
            </a:extLst>
          </p:cNvPr>
          <p:cNvGrpSpPr/>
          <p:nvPr/>
        </p:nvGrpSpPr>
        <p:grpSpPr>
          <a:xfrm>
            <a:off x="1645889" y="2448951"/>
            <a:ext cx="1645200" cy="1675080"/>
            <a:chOff x="5809426" y="2926564"/>
            <a:chExt cx="1645200" cy="1675080"/>
          </a:xfrm>
        </p:grpSpPr>
        <mc:AlternateContent xmlns:mc="http://schemas.openxmlformats.org/markup-compatibility/2006" xmlns:p14="http://schemas.microsoft.com/office/powerpoint/2010/main">
          <mc:Choice Requires="p14">
            <p:contentPart p14:bwMode="auto" r:id="rId6">
              <p14:nvContentPartPr>
                <p14:cNvPr id="13" name="Ink 12">
                  <a:extLst>
                    <a:ext uri="{FF2B5EF4-FFF2-40B4-BE49-F238E27FC236}">
                      <a16:creationId xmlns:a16="http://schemas.microsoft.com/office/drawing/2014/main" id="{C683A11F-5D5B-8032-330F-2F47D24FCB8A}"/>
                    </a:ext>
                  </a:extLst>
                </p14:cNvPr>
                <p14:cNvContentPartPr/>
                <p14:nvPr/>
              </p14:nvContentPartPr>
              <p14:xfrm>
                <a:off x="5809426" y="2926564"/>
                <a:ext cx="1584720" cy="1623600"/>
              </p14:xfrm>
            </p:contentPart>
          </mc:Choice>
          <mc:Fallback xmlns="">
            <p:pic>
              <p:nvPicPr>
                <p:cNvPr id="13" name="Ink 12">
                  <a:extLst>
                    <a:ext uri="{FF2B5EF4-FFF2-40B4-BE49-F238E27FC236}">
                      <a16:creationId xmlns:a16="http://schemas.microsoft.com/office/drawing/2014/main" id="{C683A11F-5D5B-8032-330F-2F47D24FCB8A}"/>
                    </a:ext>
                  </a:extLst>
                </p:cNvPr>
                <p:cNvPicPr/>
                <p:nvPr/>
              </p:nvPicPr>
              <p:blipFill>
                <a:blip r:embed="rId7"/>
                <a:stretch>
                  <a:fillRect/>
                </a:stretch>
              </p:blipFill>
              <p:spPr>
                <a:xfrm>
                  <a:off x="5746786" y="2863924"/>
                  <a:ext cx="1710360" cy="1749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4" name="Ink 13">
                  <a:extLst>
                    <a:ext uri="{FF2B5EF4-FFF2-40B4-BE49-F238E27FC236}">
                      <a16:creationId xmlns:a16="http://schemas.microsoft.com/office/drawing/2014/main" id="{B3650810-0178-58C1-ACA1-8F1590FFAFC3}"/>
                    </a:ext>
                  </a:extLst>
                </p14:cNvPr>
                <p14:cNvContentPartPr/>
                <p14:nvPr/>
              </p14:nvContentPartPr>
              <p14:xfrm>
                <a:off x="7162666" y="4046884"/>
                <a:ext cx="240840" cy="61200"/>
              </p14:xfrm>
            </p:contentPart>
          </mc:Choice>
          <mc:Fallback xmlns="">
            <p:pic>
              <p:nvPicPr>
                <p:cNvPr id="14" name="Ink 13">
                  <a:extLst>
                    <a:ext uri="{FF2B5EF4-FFF2-40B4-BE49-F238E27FC236}">
                      <a16:creationId xmlns:a16="http://schemas.microsoft.com/office/drawing/2014/main" id="{B3650810-0178-58C1-ACA1-8F1590FFAFC3}"/>
                    </a:ext>
                  </a:extLst>
                </p:cNvPr>
                <p:cNvPicPr/>
                <p:nvPr/>
              </p:nvPicPr>
              <p:blipFill>
                <a:blip r:embed="rId9"/>
                <a:stretch>
                  <a:fillRect/>
                </a:stretch>
              </p:blipFill>
              <p:spPr>
                <a:xfrm>
                  <a:off x="7100026" y="3983884"/>
                  <a:ext cx="366480" cy="1868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5" name="Ink 14">
                  <a:extLst>
                    <a:ext uri="{FF2B5EF4-FFF2-40B4-BE49-F238E27FC236}">
                      <a16:creationId xmlns:a16="http://schemas.microsoft.com/office/drawing/2014/main" id="{B17E2C41-126F-F8DB-EB9C-AED2687F7C2A}"/>
                    </a:ext>
                  </a:extLst>
                </p14:cNvPr>
                <p14:cNvContentPartPr/>
                <p14:nvPr/>
              </p14:nvContentPartPr>
              <p14:xfrm>
                <a:off x="7156906" y="4378444"/>
                <a:ext cx="297720" cy="40680"/>
              </p14:xfrm>
            </p:contentPart>
          </mc:Choice>
          <mc:Fallback xmlns="">
            <p:pic>
              <p:nvPicPr>
                <p:cNvPr id="15" name="Ink 14">
                  <a:extLst>
                    <a:ext uri="{FF2B5EF4-FFF2-40B4-BE49-F238E27FC236}">
                      <a16:creationId xmlns:a16="http://schemas.microsoft.com/office/drawing/2014/main" id="{B17E2C41-126F-F8DB-EB9C-AED2687F7C2A}"/>
                    </a:ext>
                  </a:extLst>
                </p:cNvPr>
                <p:cNvPicPr/>
                <p:nvPr/>
              </p:nvPicPr>
              <p:blipFill>
                <a:blip r:embed="rId11"/>
                <a:stretch>
                  <a:fillRect/>
                </a:stretch>
              </p:blipFill>
              <p:spPr>
                <a:xfrm>
                  <a:off x="7093906" y="4315444"/>
                  <a:ext cx="423360" cy="1663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7" name="Ink 16">
                  <a:extLst>
                    <a:ext uri="{FF2B5EF4-FFF2-40B4-BE49-F238E27FC236}">
                      <a16:creationId xmlns:a16="http://schemas.microsoft.com/office/drawing/2014/main" id="{C94BC73C-28B8-1CCB-BBEB-73B78ECAF5E8}"/>
                    </a:ext>
                  </a:extLst>
                </p14:cNvPr>
                <p14:cNvContentPartPr/>
                <p14:nvPr/>
              </p14:nvContentPartPr>
              <p14:xfrm>
                <a:off x="5878546" y="4448284"/>
                <a:ext cx="1548360" cy="153360"/>
              </p14:xfrm>
            </p:contentPart>
          </mc:Choice>
          <mc:Fallback xmlns="">
            <p:pic>
              <p:nvPicPr>
                <p:cNvPr id="17" name="Ink 16">
                  <a:extLst>
                    <a:ext uri="{FF2B5EF4-FFF2-40B4-BE49-F238E27FC236}">
                      <a16:creationId xmlns:a16="http://schemas.microsoft.com/office/drawing/2014/main" id="{C94BC73C-28B8-1CCB-BBEB-73B78ECAF5E8}"/>
                    </a:ext>
                  </a:extLst>
                </p:cNvPr>
                <p:cNvPicPr/>
                <p:nvPr/>
              </p:nvPicPr>
              <p:blipFill>
                <a:blip r:embed="rId13"/>
                <a:stretch>
                  <a:fillRect/>
                </a:stretch>
              </p:blipFill>
              <p:spPr>
                <a:xfrm>
                  <a:off x="5815906" y="4385284"/>
                  <a:ext cx="1674000" cy="279000"/>
                </a:xfrm>
                <a:prstGeom prst="rect">
                  <a:avLst/>
                </a:prstGeom>
              </p:spPr>
            </p:pic>
          </mc:Fallback>
        </mc:AlternateContent>
      </p:grpSp>
      <p:grpSp>
        <p:nvGrpSpPr>
          <p:cNvPr id="27" name="Group 26">
            <a:extLst>
              <a:ext uri="{FF2B5EF4-FFF2-40B4-BE49-F238E27FC236}">
                <a16:creationId xmlns:a16="http://schemas.microsoft.com/office/drawing/2014/main" id="{03DF8774-0095-781B-7B68-0BD5348FBCF9}"/>
              </a:ext>
            </a:extLst>
          </p:cNvPr>
          <p:cNvGrpSpPr/>
          <p:nvPr/>
        </p:nvGrpSpPr>
        <p:grpSpPr>
          <a:xfrm>
            <a:off x="1952969" y="2147991"/>
            <a:ext cx="1675440" cy="1737720"/>
            <a:chOff x="6116506" y="2625604"/>
            <a:chExt cx="1675440" cy="1737720"/>
          </a:xfrm>
        </p:grpSpPr>
        <mc:AlternateContent xmlns:mc="http://schemas.openxmlformats.org/markup-compatibility/2006" xmlns:p14="http://schemas.microsoft.com/office/powerpoint/2010/main">
          <mc:Choice Requires="p14">
            <p:contentPart p14:bwMode="auto" r:id="rId14">
              <p14:nvContentPartPr>
                <p14:cNvPr id="8" name="Ink 7">
                  <a:extLst>
                    <a:ext uri="{FF2B5EF4-FFF2-40B4-BE49-F238E27FC236}">
                      <a16:creationId xmlns:a16="http://schemas.microsoft.com/office/drawing/2014/main" id="{C0A11B37-995B-F4CD-C1AA-7161053358FD}"/>
                    </a:ext>
                  </a:extLst>
                </p14:cNvPr>
                <p14:cNvContentPartPr/>
                <p14:nvPr/>
              </p14:nvContentPartPr>
              <p14:xfrm>
                <a:off x="6116506" y="3086404"/>
                <a:ext cx="322560" cy="961920"/>
              </p14:xfrm>
            </p:contentPart>
          </mc:Choice>
          <mc:Fallback xmlns="">
            <p:pic>
              <p:nvPicPr>
                <p:cNvPr id="8" name="Ink 7">
                  <a:extLst>
                    <a:ext uri="{FF2B5EF4-FFF2-40B4-BE49-F238E27FC236}">
                      <a16:creationId xmlns:a16="http://schemas.microsoft.com/office/drawing/2014/main" id="{C0A11B37-995B-F4CD-C1AA-7161053358FD}"/>
                    </a:ext>
                  </a:extLst>
                </p:cNvPr>
                <p:cNvPicPr/>
                <p:nvPr/>
              </p:nvPicPr>
              <p:blipFill>
                <a:blip r:embed="rId15"/>
                <a:stretch>
                  <a:fillRect/>
                </a:stretch>
              </p:blipFill>
              <p:spPr>
                <a:xfrm>
                  <a:off x="6053506" y="3023764"/>
                  <a:ext cx="448200" cy="1087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A5E35558-24C5-D343-E66F-41C066F2FF4C}"/>
                    </a:ext>
                  </a:extLst>
                </p14:cNvPr>
                <p14:cNvContentPartPr/>
                <p14:nvPr/>
              </p14:nvContentPartPr>
              <p14:xfrm>
                <a:off x="6419266" y="2780044"/>
                <a:ext cx="360" cy="360"/>
              </p14:xfrm>
            </p:contentPart>
          </mc:Choice>
          <mc:Fallback xmlns="">
            <p:pic>
              <p:nvPicPr>
                <p:cNvPr id="9" name="Ink 8">
                  <a:extLst>
                    <a:ext uri="{FF2B5EF4-FFF2-40B4-BE49-F238E27FC236}">
                      <a16:creationId xmlns:a16="http://schemas.microsoft.com/office/drawing/2014/main" id="{A5E35558-24C5-D343-E66F-41C066F2FF4C}"/>
                    </a:ext>
                  </a:extLst>
                </p:cNvPr>
                <p:cNvPicPr/>
                <p:nvPr/>
              </p:nvPicPr>
              <p:blipFill>
                <a:blip r:embed="rId17"/>
                <a:stretch>
                  <a:fillRect/>
                </a:stretch>
              </p:blipFill>
              <p:spPr>
                <a:xfrm>
                  <a:off x="6356266" y="2717404"/>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027312C9-8617-7457-8E15-A4208DFB0D86}"/>
                    </a:ext>
                  </a:extLst>
                </p14:cNvPr>
                <p14:cNvContentPartPr/>
                <p14:nvPr/>
              </p14:nvContentPartPr>
              <p14:xfrm>
                <a:off x="7497826" y="3703804"/>
                <a:ext cx="100800" cy="412200"/>
              </p14:xfrm>
            </p:contentPart>
          </mc:Choice>
          <mc:Fallback xmlns="">
            <p:pic>
              <p:nvPicPr>
                <p:cNvPr id="12" name="Ink 11">
                  <a:extLst>
                    <a:ext uri="{FF2B5EF4-FFF2-40B4-BE49-F238E27FC236}">
                      <a16:creationId xmlns:a16="http://schemas.microsoft.com/office/drawing/2014/main" id="{027312C9-8617-7457-8E15-A4208DFB0D86}"/>
                    </a:ext>
                  </a:extLst>
                </p:cNvPr>
                <p:cNvPicPr/>
                <p:nvPr/>
              </p:nvPicPr>
              <p:blipFill>
                <a:blip r:embed="rId19"/>
                <a:stretch>
                  <a:fillRect/>
                </a:stretch>
              </p:blipFill>
              <p:spPr>
                <a:xfrm>
                  <a:off x="7434826" y="3641164"/>
                  <a:ext cx="226440" cy="5378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a:extLst>
                    <a:ext uri="{FF2B5EF4-FFF2-40B4-BE49-F238E27FC236}">
                      <a16:creationId xmlns:a16="http://schemas.microsoft.com/office/drawing/2014/main" id="{AF434437-EB11-DC1B-6433-F5C5CEBA334C}"/>
                    </a:ext>
                  </a:extLst>
                </p14:cNvPr>
                <p14:cNvContentPartPr/>
                <p14:nvPr/>
              </p14:nvContentPartPr>
              <p14:xfrm>
                <a:off x="6311626" y="2625604"/>
                <a:ext cx="1413000" cy="210600"/>
              </p14:xfrm>
            </p:contentPart>
          </mc:Choice>
          <mc:Fallback xmlns="">
            <p:pic>
              <p:nvPicPr>
                <p:cNvPr id="19" name="Ink 18">
                  <a:extLst>
                    <a:ext uri="{FF2B5EF4-FFF2-40B4-BE49-F238E27FC236}">
                      <a16:creationId xmlns:a16="http://schemas.microsoft.com/office/drawing/2014/main" id="{AF434437-EB11-DC1B-6433-F5C5CEBA334C}"/>
                    </a:ext>
                  </a:extLst>
                </p:cNvPr>
                <p:cNvPicPr/>
                <p:nvPr/>
              </p:nvPicPr>
              <p:blipFill>
                <a:blip r:embed="rId21"/>
                <a:stretch>
                  <a:fillRect/>
                </a:stretch>
              </p:blipFill>
              <p:spPr>
                <a:xfrm>
                  <a:off x="6248986" y="2562604"/>
                  <a:ext cx="1538640" cy="3362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Ink 19">
                  <a:extLst>
                    <a:ext uri="{FF2B5EF4-FFF2-40B4-BE49-F238E27FC236}">
                      <a16:creationId xmlns:a16="http://schemas.microsoft.com/office/drawing/2014/main" id="{F978E6CC-56AB-9515-F569-7C8078D2EF12}"/>
                    </a:ext>
                  </a:extLst>
                </p14:cNvPr>
                <p14:cNvContentPartPr/>
                <p14:nvPr/>
              </p14:nvContentPartPr>
              <p14:xfrm>
                <a:off x="7482346" y="2738284"/>
                <a:ext cx="76320" cy="248400"/>
              </p14:xfrm>
            </p:contentPart>
          </mc:Choice>
          <mc:Fallback xmlns="">
            <p:pic>
              <p:nvPicPr>
                <p:cNvPr id="20" name="Ink 19">
                  <a:extLst>
                    <a:ext uri="{FF2B5EF4-FFF2-40B4-BE49-F238E27FC236}">
                      <a16:creationId xmlns:a16="http://schemas.microsoft.com/office/drawing/2014/main" id="{F978E6CC-56AB-9515-F569-7C8078D2EF12}"/>
                    </a:ext>
                  </a:extLst>
                </p:cNvPr>
                <p:cNvPicPr/>
                <p:nvPr/>
              </p:nvPicPr>
              <p:blipFill>
                <a:blip r:embed="rId23"/>
                <a:stretch>
                  <a:fillRect/>
                </a:stretch>
              </p:blipFill>
              <p:spPr>
                <a:xfrm>
                  <a:off x="7419346" y="2675644"/>
                  <a:ext cx="201960" cy="3740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3" name="Ink 22">
                  <a:extLst>
                    <a:ext uri="{FF2B5EF4-FFF2-40B4-BE49-F238E27FC236}">
                      <a16:creationId xmlns:a16="http://schemas.microsoft.com/office/drawing/2014/main" id="{E0C2F2D7-AE45-2CDA-DEB1-2146D781C8CC}"/>
                    </a:ext>
                  </a:extLst>
                </p14:cNvPr>
                <p14:cNvContentPartPr/>
                <p14:nvPr/>
              </p14:nvContentPartPr>
              <p14:xfrm>
                <a:off x="7690426" y="2664484"/>
                <a:ext cx="101520" cy="1698840"/>
              </p14:xfrm>
            </p:contentPart>
          </mc:Choice>
          <mc:Fallback xmlns="">
            <p:pic>
              <p:nvPicPr>
                <p:cNvPr id="23" name="Ink 22">
                  <a:extLst>
                    <a:ext uri="{FF2B5EF4-FFF2-40B4-BE49-F238E27FC236}">
                      <a16:creationId xmlns:a16="http://schemas.microsoft.com/office/drawing/2014/main" id="{E0C2F2D7-AE45-2CDA-DEB1-2146D781C8CC}"/>
                    </a:ext>
                  </a:extLst>
                </p:cNvPr>
                <p:cNvPicPr/>
                <p:nvPr/>
              </p:nvPicPr>
              <p:blipFill>
                <a:blip r:embed="rId25"/>
                <a:stretch>
                  <a:fillRect/>
                </a:stretch>
              </p:blipFill>
              <p:spPr>
                <a:xfrm>
                  <a:off x="7627426" y="2601844"/>
                  <a:ext cx="227160" cy="1824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5" name="Ink 24">
                  <a:extLst>
                    <a:ext uri="{FF2B5EF4-FFF2-40B4-BE49-F238E27FC236}">
                      <a16:creationId xmlns:a16="http://schemas.microsoft.com/office/drawing/2014/main" id="{CFFEC43B-2E77-5E55-C4E9-CE69BC9B39D9}"/>
                    </a:ext>
                  </a:extLst>
                </p14:cNvPr>
                <p14:cNvContentPartPr/>
                <p14:nvPr/>
              </p14:nvContentPartPr>
              <p14:xfrm>
                <a:off x="7169506" y="4251364"/>
                <a:ext cx="507600" cy="83880"/>
              </p14:xfrm>
            </p:contentPart>
          </mc:Choice>
          <mc:Fallback xmlns="">
            <p:pic>
              <p:nvPicPr>
                <p:cNvPr id="25" name="Ink 24">
                  <a:extLst>
                    <a:ext uri="{FF2B5EF4-FFF2-40B4-BE49-F238E27FC236}">
                      <a16:creationId xmlns:a16="http://schemas.microsoft.com/office/drawing/2014/main" id="{CFFEC43B-2E77-5E55-C4E9-CE69BC9B39D9}"/>
                    </a:ext>
                  </a:extLst>
                </p:cNvPr>
                <p:cNvPicPr/>
                <p:nvPr/>
              </p:nvPicPr>
              <p:blipFill>
                <a:blip r:embed="rId27"/>
                <a:stretch>
                  <a:fillRect/>
                </a:stretch>
              </p:blipFill>
              <p:spPr>
                <a:xfrm>
                  <a:off x="7106866" y="4188724"/>
                  <a:ext cx="6332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6" name="Ink 25">
                  <a:extLst>
                    <a:ext uri="{FF2B5EF4-FFF2-40B4-BE49-F238E27FC236}">
                      <a16:creationId xmlns:a16="http://schemas.microsoft.com/office/drawing/2014/main" id="{B79713A3-AD58-6761-69C6-23FCFF2A1442}"/>
                    </a:ext>
                  </a:extLst>
                </p14:cNvPr>
                <p14:cNvContentPartPr/>
                <p14:nvPr/>
              </p14:nvContentPartPr>
              <p14:xfrm>
                <a:off x="6283546" y="3125284"/>
                <a:ext cx="1307160" cy="1043280"/>
              </p14:xfrm>
            </p:contentPart>
          </mc:Choice>
          <mc:Fallback xmlns="">
            <p:pic>
              <p:nvPicPr>
                <p:cNvPr id="26" name="Ink 25">
                  <a:extLst>
                    <a:ext uri="{FF2B5EF4-FFF2-40B4-BE49-F238E27FC236}">
                      <a16:creationId xmlns:a16="http://schemas.microsoft.com/office/drawing/2014/main" id="{B79713A3-AD58-6761-69C6-23FCFF2A1442}"/>
                    </a:ext>
                  </a:extLst>
                </p:cNvPr>
                <p:cNvPicPr/>
                <p:nvPr/>
              </p:nvPicPr>
              <p:blipFill>
                <a:blip r:embed="rId29"/>
                <a:stretch>
                  <a:fillRect/>
                </a:stretch>
              </p:blipFill>
              <p:spPr>
                <a:xfrm>
                  <a:off x="6220546" y="3062284"/>
                  <a:ext cx="1432800" cy="1168920"/>
                </a:xfrm>
                <a:prstGeom prst="rect">
                  <a:avLst/>
                </a:prstGeom>
              </p:spPr>
            </p:pic>
          </mc:Fallback>
        </mc:AlternateContent>
      </p:grpSp>
      <p:grpSp>
        <p:nvGrpSpPr>
          <p:cNvPr id="35" name="Group 34">
            <a:extLst>
              <a:ext uri="{FF2B5EF4-FFF2-40B4-BE49-F238E27FC236}">
                <a16:creationId xmlns:a16="http://schemas.microsoft.com/office/drawing/2014/main" id="{0993B593-8FD2-EB81-3041-8A3E0DAFEE73}"/>
              </a:ext>
            </a:extLst>
          </p:cNvPr>
          <p:cNvGrpSpPr/>
          <p:nvPr/>
        </p:nvGrpSpPr>
        <p:grpSpPr>
          <a:xfrm>
            <a:off x="1982849" y="2450391"/>
            <a:ext cx="1350000" cy="159120"/>
            <a:chOff x="6146386" y="2928004"/>
            <a:chExt cx="1350000" cy="159120"/>
          </a:xfrm>
        </p:grpSpPr>
        <mc:AlternateContent xmlns:mc="http://schemas.openxmlformats.org/markup-compatibility/2006" xmlns:p14="http://schemas.microsoft.com/office/powerpoint/2010/main">
          <mc:Choice Requires="p14">
            <p:contentPart p14:bwMode="auto" r:id="rId30">
              <p14:nvContentPartPr>
                <p14:cNvPr id="28" name="Ink 27">
                  <a:extLst>
                    <a:ext uri="{FF2B5EF4-FFF2-40B4-BE49-F238E27FC236}">
                      <a16:creationId xmlns:a16="http://schemas.microsoft.com/office/drawing/2014/main" id="{4DE96860-CAB0-E457-01BA-8E138A390603}"/>
                    </a:ext>
                  </a:extLst>
                </p14:cNvPr>
                <p14:cNvContentPartPr/>
                <p14:nvPr/>
              </p14:nvContentPartPr>
              <p14:xfrm>
                <a:off x="6313426" y="3030244"/>
                <a:ext cx="1057680" cy="34200"/>
              </p14:xfrm>
            </p:contentPart>
          </mc:Choice>
          <mc:Fallback xmlns="">
            <p:pic>
              <p:nvPicPr>
                <p:cNvPr id="28" name="Ink 27">
                  <a:extLst>
                    <a:ext uri="{FF2B5EF4-FFF2-40B4-BE49-F238E27FC236}">
                      <a16:creationId xmlns:a16="http://schemas.microsoft.com/office/drawing/2014/main" id="{4DE96860-CAB0-E457-01BA-8E138A390603}"/>
                    </a:ext>
                  </a:extLst>
                </p:cNvPr>
                <p:cNvPicPr/>
                <p:nvPr/>
              </p:nvPicPr>
              <p:blipFill>
                <a:blip r:embed="rId31"/>
                <a:stretch>
                  <a:fillRect/>
                </a:stretch>
              </p:blipFill>
              <p:spPr>
                <a:xfrm>
                  <a:off x="6250426" y="2967244"/>
                  <a:ext cx="1183320" cy="1598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9" name="Ink 28">
                  <a:extLst>
                    <a:ext uri="{FF2B5EF4-FFF2-40B4-BE49-F238E27FC236}">
                      <a16:creationId xmlns:a16="http://schemas.microsoft.com/office/drawing/2014/main" id="{5EC40912-8E11-B4A1-32F3-0200D1E24066}"/>
                    </a:ext>
                  </a:extLst>
                </p14:cNvPr>
                <p14:cNvContentPartPr/>
                <p14:nvPr/>
              </p14:nvContentPartPr>
              <p14:xfrm>
                <a:off x="6167266" y="2933404"/>
                <a:ext cx="340200" cy="15480"/>
              </p14:xfrm>
            </p:contentPart>
          </mc:Choice>
          <mc:Fallback xmlns="">
            <p:pic>
              <p:nvPicPr>
                <p:cNvPr id="29" name="Ink 28">
                  <a:extLst>
                    <a:ext uri="{FF2B5EF4-FFF2-40B4-BE49-F238E27FC236}">
                      <a16:creationId xmlns:a16="http://schemas.microsoft.com/office/drawing/2014/main" id="{5EC40912-8E11-B4A1-32F3-0200D1E24066}"/>
                    </a:ext>
                  </a:extLst>
                </p:cNvPr>
                <p:cNvPicPr/>
                <p:nvPr/>
              </p:nvPicPr>
              <p:blipFill>
                <a:blip r:embed="rId33"/>
                <a:stretch>
                  <a:fillRect/>
                </a:stretch>
              </p:blipFill>
              <p:spPr>
                <a:xfrm>
                  <a:off x="6104626" y="2870404"/>
                  <a:ext cx="46584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1" name="Ink 30">
                  <a:extLst>
                    <a:ext uri="{FF2B5EF4-FFF2-40B4-BE49-F238E27FC236}">
                      <a16:creationId xmlns:a16="http://schemas.microsoft.com/office/drawing/2014/main" id="{C19F8BE9-EC9D-6764-267A-9FBCB6559B88}"/>
                    </a:ext>
                  </a:extLst>
                </p14:cNvPr>
                <p14:cNvContentPartPr/>
                <p14:nvPr/>
              </p14:nvContentPartPr>
              <p14:xfrm>
                <a:off x="7477306" y="2955364"/>
                <a:ext cx="19080" cy="131760"/>
              </p14:xfrm>
            </p:contentPart>
          </mc:Choice>
          <mc:Fallback xmlns="">
            <p:pic>
              <p:nvPicPr>
                <p:cNvPr id="31" name="Ink 30">
                  <a:extLst>
                    <a:ext uri="{FF2B5EF4-FFF2-40B4-BE49-F238E27FC236}">
                      <a16:creationId xmlns:a16="http://schemas.microsoft.com/office/drawing/2014/main" id="{C19F8BE9-EC9D-6764-267A-9FBCB6559B88}"/>
                    </a:ext>
                  </a:extLst>
                </p:cNvPr>
                <p:cNvPicPr/>
                <p:nvPr/>
              </p:nvPicPr>
              <p:blipFill>
                <a:blip r:embed="rId35"/>
                <a:stretch>
                  <a:fillRect/>
                </a:stretch>
              </p:blipFill>
              <p:spPr>
                <a:xfrm>
                  <a:off x="7414666" y="2892364"/>
                  <a:ext cx="14472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2" name="Ink 31">
                  <a:extLst>
                    <a:ext uri="{FF2B5EF4-FFF2-40B4-BE49-F238E27FC236}">
                      <a16:creationId xmlns:a16="http://schemas.microsoft.com/office/drawing/2014/main" id="{482092B7-CB3A-9482-EA29-ADED64EA942F}"/>
                    </a:ext>
                  </a:extLst>
                </p14:cNvPr>
                <p14:cNvContentPartPr/>
                <p14:nvPr/>
              </p14:nvContentPartPr>
              <p14:xfrm>
                <a:off x="7309186" y="2932684"/>
                <a:ext cx="131760" cy="1800"/>
              </p14:xfrm>
            </p:contentPart>
          </mc:Choice>
          <mc:Fallback xmlns="">
            <p:pic>
              <p:nvPicPr>
                <p:cNvPr id="32" name="Ink 31">
                  <a:extLst>
                    <a:ext uri="{FF2B5EF4-FFF2-40B4-BE49-F238E27FC236}">
                      <a16:creationId xmlns:a16="http://schemas.microsoft.com/office/drawing/2014/main" id="{482092B7-CB3A-9482-EA29-ADED64EA942F}"/>
                    </a:ext>
                  </a:extLst>
                </p:cNvPr>
                <p:cNvPicPr/>
                <p:nvPr/>
              </p:nvPicPr>
              <p:blipFill>
                <a:blip r:embed="rId37"/>
                <a:stretch>
                  <a:fillRect/>
                </a:stretch>
              </p:blipFill>
              <p:spPr>
                <a:xfrm>
                  <a:off x="7246186" y="2870044"/>
                  <a:ext cx="257400" cy="12744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3" name="Ink 32">
                  <a:extLst>
                    <a:ext uri="{FF2B5EF4-FFF2-40B4-BE49-F238E27FC236}">
                      <a16:creationId xmlns:a16="http://schemas.microsoft.com/office/drawing/2014/main" id="{AEA36902-24DB-1B56-BA23-011FC48DB7B4}"/>
                    </a:ext>
                  </a:extLst>
                </p14:cNvPr>
                <p14:cNvContentPartPr/>
                <p14:nvPr/>
              </p14:nvContentPartPr>
              <p14:xfrm>
                <a:off x="6843706" y="2931964"/>
                <a:ext cx="345960" cy="20520"/>
              </p14:xfrm>
            </p:contentPart>
          </mc:Choice>
          <mc:Fallback xmlns="">
            <p:pic>
              <p:nvPicPr>
                <p:cNvPr id="33" name="Ink 32">
                  <a:extLst>
                    <a:ext uri="{FF2B5EF4-FFF2-40B4-BE49-F238E27FC236}">
                      <a16:creationId xmlns:a16="http://schemas.microsoft.com/office/drawing/2014/main" id="{AEA36902-24DB-1B56-BA23-011FC48DB7B4}"/>
                    </a:ext>
                  </a:extLst>
                </p:cNvPr>
                <p:cNvPicPr/>
                <p:nvPr/>
              </p:nvPicPr>
              <p:blipFill>
                <a:blip r:embed="rId39"/>
                <a:stretch>
                  <a:fillRect/>
                </a:stretch>
              </p:blipFill>
              <p:spPr>
                <a:xfrm>
                  <a:off x="6781066" y="2868964"/>
                  <a:ext cx="471600" cy="1461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4" name="Ink 33">
                  <a:extLst>
                    <a:ext uri="{FF2B5EF4-FFF2-40B4-BE49-F238E27FC236}">
                      <a16:creationId xmlns:a16="http://schemas.microsoft.com/office/drawing/2014/main" id="{DA58C4D0-28F7-6149-64BD-15F83C89BA2F}"/>
                    </a:ext>
                  </a:extLst>
                </p14:cNvPr>
                <p14:cNvContentPartPr/>
                <p14:nvPr/>
              </p14:nvContentPartPr>
              <p14:xfrm>
                <a:off x="6146386" y="2928004"/>
                <a:ext cx="1220400" cy="33840"/>
              </p14:xfrm>
            </p:contentPart>
          </mc:Choice>
          <mc:Fallback xmlns="">
            <p:pic>
              <p:nvPicPr>
                <p:cNvPr id="34" name="Ink 33">
                  <a:extLst>
                    <a:ext uri="{FF2B5EF4-FFF2-40B4-BE49-F238E27FC236}">
                      <a16:creationId xmlns:a16="http://schemas.microsoft.com/office/drawing/2014/main" id="{DA58C4D0-28F7-6149-64BD-15F83C89BA2F}"/>
                    </a:ext>
                  </a:extLst>
                </p:cNvPr>
                <p:cNvPicPr/>
                <p:nvPr/>
              </p:nvPicPr>
              <p:blipFill>
                <a:blip r:embed="rId41"/>
                <a:stretch>
                  <a:fillRect/>
                </a:stretch>
              </p:blipFill>
              <p:spPr>
                <a:xfrm>
                  <a:off x="6083386" y="2865364"/>
                  <a:ext cx="1346040" cy="159480"/>
                </a:xfrm>
                <a:prstGeom prst="rect">
                  <a:avLst/>
                </a:prstGeom>
              </p:spPr>
            </p:pic>
          </mc:Fallback>
        </mc:AlternateContent>
      </p:grpSp>
      <p:grpSp>
        <p:nvGrpSpPr>
          <p:cNvPr id="42" name="Group 41">
            <a:extLst>
              <a:ext uri="{FF2B5EF4-FFF2-40B4-BE49-F238E27FC236}">
                <a16:creationId xmlns:a16="http://schemas.microsoft.com/office/drawing/2014/main" id="{8012B672-CEFF-18F0-1FC6-322F2CBD96DA}"/>
              </a:ext>
            </a:extLst>
          </p:cNvPr>
          <p:cNvGrpSpPr/>
          <p:nvPr/>
        </p:nvGrpSpPr>
        <p:grpSpPr>
          <a:xfrm>
            <a:off x="1355009" y="4182351"/>
            <a:ext cx="426600" cy="871920"/>
            <a:chOff x="5518546" y="4659964"/>
            <a:chExt cx="426600" cy="871920"/>
          </a:xfrm>
        </p:grpSpPr>
        <mc:AlternateContent xmlns:mc="http://schemas.openxmlformats.org/markup-compatibility/2006" xmlns:p14="http://schemas.microsoft.com/office/powerpoint/2010/main" xmlns:aink="http://schemas.microsoft.com/office/drawing/2016/ink">
          <mc:Choice Requires="p14 aink">
            <p:contentPart p14:bwMode="auto" r:id="rId42">
              <p14:nvContentPartPr>
                <p14:cNvPr id="39" name="Ink 38">
                  <a:extLst>
                    <a:ext uri="{FF2B5EF4-FFF2-40B4-BE49-F238E27FC236}">
                      <a16:creationId xmlns:a16="http://schemas.microsoft.com/office/drawing/2014/main" id="{05D93FED-6BC5-3244-5FAE-F3581236279D}"/>
                    </a:ext>
                  </a:extLst>
                </p14:cNvPr>
                <p14:cNvContentPartPr/>
                <p14:nvPr/>
              </p14:nvContentPartPr>
              <p14:xfrm>
                <a:off x="5518546" y="4882804"/>
                <a:ext cx="347040" cy="649080"/>
              </p14:xfrm>
            </p:contentPart>
          </mc:Choice>
          <mc:Fallback xmlns="">
            <p:pic>
              <p:nvPicPr>
                <p:cNvPr id="39" name="Ink 38">
                  <a:extLst>
                    <a:ext uri="{FF2B5EF4-FFF2-40B4-BE49-F238E27FC236}">
                      <a16:creationId xmlns:a16="http://schemas.microsoft.com/office/drawing/2014/main" id="{05D93FED-6BC5-3244-5FAE-F3581236279D}"/>
                    </a:ext>
                  </a:extLst>
                </p:cNvPr>
                <p:cNvPicPr/>
                <p:nvPr/>
              </p:nvPicPr>
              <p:blipFill>
                <a:blip r:embed="rId43"/>
                <a:stretch>
                  <a:fillRect/>
                </a:stretch>
              </p:blipFill>
              <p:spPr>
                <a:xfrm>
                  <a:off x="5509906" y="4828804"/>
                  <a:ext cx="364680" cy="75672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4">
              <p14:nvContentPartPr>
                <p14:cNvPr id="40" name="Ink 39">
                  <a:extLst>
                    <a:ext uri="{FF2B5EF4-FFF2-40B4-BE49-F238E27FC236}">
                      <a16:creationId xmlns:a16="http://schemas.microsoft.com/office/drawing/2014/main" id="{19C4A849-D9A5-D763-67B2-FCD3CFF1A8CA}"/>
                    </a:ext>
                  </a:extLst>
                </p14:cNvPr>
                <p14:cNvContentPartPr/>
                <p14:nvPr/>
              </p14:nvContentPartPr>
              <p14:xfrm>
                <a:off x="5825266" y="5045524"/>
                <a:ext cx="119880" cy="237600"/>
              </p14:xfrm>
            </p:contentPart>
          </mc:Choice>
          <mc:Fallback xmlns="">
            <p:pic>
              <p:nvPicPr>
                <p:cNvPr id="40" name="Ink 39">
                  <a:extLst>
                    <a:ext uri="{FF2B5EF4-FFF2-40B4-BE49-F238E27FC236}">
                      <a16:creationId xmlns:a16="http://schemas.microsoft.com/office/drawing/2014/main" id="{19C4A849-D9A5-D763-67B2-FCD3CFF1A8CA}"/>
                    </a:ext>
                  </a:extLst>
                </p:cNvPr>
                <p:cNvPicPr/>
                <p:nvPr/>
              </p:nvPicPr>
              <p:blipFill>
                <a:blip r:embed="rId45"/>
                <a:stretch>
                  <a:fillRect/>
                </a:stretch>
              </p:blipFill>
              <p:spPr>
                <a:xfrm>
                  <a:off x="5816266" y="4991524"/>
                  <a:ext cx="137520" cy="34524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46">
              <p14:nvContentPartPr>
                <p14:cNvPr id="41" name="Ink 40">
                  <a:extLst>
                    <a:ext uri="{FF2B5EF4-FFF2-40B4-BE49-F238E27FC236}">
                      <a16:creationId xmlns:a16="http://schemas.microsoft.com/office/drawing/2014/main" id="{82882A2E-403C-0B98-6599-9352887588A0}"/>
                    </a:ext>
                  </a:extLst>
                </p14:cNvPr>
                <p14:cNvContentPartPr/>
                <p14:nvPr/>
              </p14:nvContentPartPr>
              <p14:xfrm>
                <a:off x="5611426" y="4659964"/>
                <a:ext cx="235080" cy="322560"/>
              </p14:xfrm>
            </p:contentPart>
          </mc:Choice>
          <mc:Fallback xmlns="">
            <p:pic>
              <p:nvPicPr>
                <p:cNvPr id="41" name="Ink 40">
                  <a:extLst>
                    <a:ext uri="{FF2B5EF4-FFF2-40B4-BE49-F238E27FC236}">
                      <a16:creationId xmlns:a16="http://schemas.microsoft.com/office/drawing/2014/main" id="{82882A2E-403C-0B98-6599-9352887588A0}"/>
                    </a:ext>
                  </a:extLst>
                </p:cNvPr>
                <p:cNvPicPr/>
                <p:nvPr/>
              </p:nvPicPr>
              <p:blipFill>
                <a:blip r:embed="rId47"/>
                <a:stretch>
                  <a:fillRect/>
                </a:stretch>
              </p:blipFill>
              <p:spPr>
                <a:xfrm>
                  <a:off x="5602786" y="4606324"/>
                  <a:ext cx="252720" cy="4302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8">
            <p14:nvContentPartPr>
              <p14:cNvPr id="44" name="Ink 43">
                <a:extLst>
                  <a:ext uri="{FF2B5EF4-FFF2-40B4-BE49-F238E27FC236}">
                    <a16:creationId xmlns:a16="http://schemas.microsoft.com/office/drawing/2014/main" id="{9A20932E-672E-6D64-94B3-F395AD72FB10}"/>
                  </a:ext>
                </a:extLst>
              </p14:cNvPr>
              <p14:cNvContentPartPr/>
              <p14:nvPr/>
            </p14:nvContentPartPr>
            <p14:xfrm>
              <a:off x="1545449" y="4112871"/>
              <a:ext cx="513720" cy="526680"/>
            </p14:xfrm>
          </p:contentPart>
        </mc:Choice>
        <mc:Fallback xmlns="">
          <p:pic>
            <p:nvPicPr>
              <p:cNvPr id="44" name="Ink 43">
                <a:extLst>
                  <a:ext uri="{FF2B5EF4-FFF2-40B4-BE49-F238E27FC236}">
                    <a16:creationId xmlns:a16="http://schemas.microsoft.com/office/drawing/2014/main" id="{9A20932E-672E-6D64-94B3-F395AD72FB10}"/>
                  </a:ext>
                </a:extLst>
              </p:cNvPr>
              <p:cNvPicPr/>
              <p:nvPr/>
            </p:nvPicPr>
            <p:blipFill>
              <a:blip r:embed="rId49"/>
              <a:stretch>
                <a:fillRect/>
              </a:stretch>
            </p:blipFill>
            <p:spPr>
              <a:xfrm>
                <a:off x="1509809" y="4076871"/>
                <a:ext cx="585360" cy="59832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56" name="Ink 55">
                <a:extLst>
                  <a:ext uri="{FF2B5EF4-FFF2-40B4-BE49-F238E27FC236}">
                    <a16:creationId xmlns:a16="http://schemas.microsoft.com/office/drawing/2014/main" id="{30AD0F45-BE0A-C241-24C4-E6D361B7FAA7}"/>
                  </a:ext>
                </a:extLst>
              </p14:cNvPr>
              <p14:cNvContentPartPr/>
              <p14:nvPr/>
            </p14:nvContentPartPr>
            <p14:xfrm>
              <a:off x="3846929" y="4511391"/>
              <a:ext cx="501480" cy="470160"/>
            </p14:xfrm>
          </p:contentPart>
        </mc:Choice>
        <mc:Fallback xmlns="">
          <p:pic>
            <p:nvPicPr>
              <p:cNvPr id="56" name="Ink 55">
                <a:extLst>
                  <a:ext uri="{FF2B5EF4-FFF2-40B4-BE49-F238E27FC236}">
                    <a16:creationId xmlns:a16="http://schemas.microsoft.com/office/drawing/2014/main" id="{30AD0F45-BE0A-C241-24C4-E6D361B7FAA7}"/>
                  </a:ext>
                </a:extLst>
              </p:cNvPr>
              <p:cNvPicPr/>
              <p:nvPr/>
            </p:nvPicPr>
            <p:blipFill>
              <a:blip r:embed="rId51"/>
              <a:stretch>
                <a:fillRect/>
              </a:stretch>
            </p:blipFill>
            <p:spPr>
              <a:xfrm>
                <a:off x="3810929" y="4475751"/>
                <a:ext cx="573120" cy="541800"/>
              </a:xfrm>
              <a:prstGeom prst="rect">
                <a:avLst/>
              </a:prstGeom>
            </p:spPr>
          </p:pic>
        </mc:Fallback>
      </mc:AlternateContent>
      <p:grpSp>
        <p:nvGrpSpPr>
          <p:cNvPr id="59" name="Group 58">
            <a:extLst>
              <a:ext uri="{FF2B5EF4-FFF2-40B4-BE49-F238E27FC236}">
                <a16:creationId xmlns:a16="http://schemas.microsoft.com/office/drawing/2014/main" id="{55C18AE3-2B2D-D0A6-2D4A-1332311F45F4}"/>
              </a:ext>
            </a:extLst>
          </p:cNvPr>
          <p:cNvGrpSpPr/>
          <p:nvPr/>
        </p:nvGrpSpPr>
        <p:grpSpPr>
          <a:xfrm>
            <a:off x="2087969" y="4224471"/>
            <a:ext cx="1856880" cy="716760"/>
            <a:chOff x="6251506" y="4702084"/>
            <a:chExt cx="1856880" cy="716760"/>
          </a:xfrm>
        </p:grpSpPr>
        <mc:AlternateContent xmlns:mc="http://schemas.openxmlformats.org/markup-compatibility/2006" xmlns:p14="http://schemas.microsoft.com/office/powerpoint/2010/main">
          <mc:Choice Requires="p14">
            <p:contentPart p14:bwMode="auto" r:id="rId52">
              <p14:nvContentPartPr>
                <p14:cNvPr id="45" name="Ink 44">
                  <a:extLst>
                    <a:ext uri="{FF2B5EF4-FFF2-40B4-BE49-F238E27FC236}">
                      <a16:creationId xmlns:a16="http://schemas.microsoft.com/office/drawing/2014/main" id="{111110FE-9685-86C0-B5DA-3E12EAD78ACC}"/>
                    </a:ext>
                  </a:extLst>
                </p14:cNvPr>
                <p14:cNvContentPartPr/>
                <p14:nvPr/>
              </p14:nvContentPartPr>
              <p14:xfrm>
                <a:off x="6251506" y="4702084"/>
                <a:ext cx="382680" cy="586080"/>
              </p14:xfrm>
            </p:contentPart>
          </mc:Choice>
          <mc:Fallback xmlns="">
            <p:pic>
              <p:nvPicPr>
                <p:cNvPr id="45" name="Ink 44">
                  <a:extLst>
                    <a:ext uri="{FF2B5EF4-FFF2-40B4-BE49-F238E27FC236}">
                      <a16:creationId xmlns:a16="http://schemas.microsoft.com/office/drawing/2014/main" id="{111110FE-9685-86C0-B5DA-3E12EAD78ACC}"/>
                    </a:ext>
                  </a:extLst>
                </p:cNvPr>
                <p:cNvPicPr/>
                <p:nvPr/>
              </p:nvPicPr>
              <p:blipFill>
                <a:blip r:embed="rId53"/>
                <a:stretch>
                  <a:fillRect/>
                </a:stretch>
              </p:blipFill>
              <p:spPr>
                <a:xfrm>
                  <a:off x="6215506" y="4666444"/>
                  <a:ext cx="454320" cy="6577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46" name="Ink 45">
                  <a:extLst>
                    <a:ext uri="{FF2B5EF4-FFF2-40B4-BE49-F238E27FC236}">
                      <a16:creationId xmlns:a16="http://schemas.microsoft.com/office/drawing/2014/main" id="{F0EB424E-3FBE-15E3-E8BE-094EEEDF0F82}"/>
                    </a:ext>
                  </a:extLst>
                </p14:cNvPr>
                <p14:cNvContentPartPr/>
                <p14:nvPr/>
              </p14:nvContentPartPr>
              <p14:xfrm>
                <a:off x="6771706" y="4799284"/>
                <a:ext cx="576720" cy="466200"/>
              </p14:xfrm>
            </p:contentPart>
          </mc:Choice>
          <mc:Fallback xmlns="">
            <p:pic>
              <p:nvPicPr>
                <p:cNvPr id="46" name="Ink 45">
                  <a:extLst>
                    <a:ext uri="{FF2B5EF4-FFF2-40B4-BE49-F238E27FC236}">
                      <a16:creationId xmlns:a16="http://schemas.microsoft.com/office/drawing/2014/main" id="{F0EB424E-3FBE-15E3-E8BE-094EEEDF0F82}"/>
                    </a:ext>
                  </a:extLst>
                </p:cNvPr>
                <p:cNvPicPr/>
                <p:nvPr/>
              </p:nvPicPr>
              <p:blipFill>
                <a:blip r:embed="rId55"/>
                <a:stretch>
                  <a:fillRect/>
                </a:stretch>
              </p:blipFill>
              <p:spPr>
                <a:xfrm>
                  <a:off x="6735706" y="4763644"/>
                  <a:ext cx="648360" cy="5378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49" name="Ink 48">
                  <a:extLst>
                    <a:ext uri="{FF2B5EF4-FFF2-40B4-BE49-F238E27FC236}">
                      <a16:creationId xmlns:a16="http://schemas.microsoft.com/office/drawing/2014/main" id="{721EEBA5-4AE5-C087-1932-67CB57F35E7C}"/>
                    </a:ext>
                  </a:extLst>
                </p14:cNvPr>
                <p14:cNvContentPartPr/>
                <p14:nvPr/>
              </p14:nvContentPartPr>
              <p14:xfrm>
                <a:off x="7364626" y="4854724"/>
                <a:ext cx="331560" cy="564120"/>
              </p14:xfrm>
            </p:contentPart>
          </mc:Choice>
          <mc:Fallback xmlns="">
            <p:pic>
              <p:nvPicPr>
                <p:cNvPr id="49" name="Ink 48">
                  <a:extLst>
                    <a:ext uri="{FF2B5EF4-FFF2-40B4-BE49-F238E27FC236}">
                      <a16:creationId xmlns:a16="http://schemas.microsoft.com/office/drawing/2014/main" id="{721EEBA5-4AE5-C087-1932-67CB57F35E7C}"/>
                    </a:ext>
                  </a:extLst>
                </p:cNvPr>
                <p:cNvPicPr/>
                <p:nvPr/>
              </p:nvPicPr>
              <p:blipFill>
                <a:blip r:embed="rId57"/>
                <a:stretch>
                  <a:fillRect/>
                </a:stretch>
              </p:blipFill>
              <p:spPr>
                <a:xfrm>
                  <a:off x="7328986" y="4819084"/>
                  <a:ext cx="403200" cy="63576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0" name="Ink 49">
                  <a:extLst>
                    <a:ext uri="{FF2B5EF4-FFF2-40B4-BE49-F238E27FC236}">
                      <a16:creationId xmlns:a16="http://schemas.microsoft.com/office/drawing/2014/main" id="{F2711E02-418F-EF4D-CFD5-5DB16C157BFF}"/>
                    </a:ext>
                  </a:extLst>
                </p14:cNvPr>
                <p14:cNvContentPartPr/>
                <p14:nvPr/>
              </p14:nvContentPartPr>
              <p14:xfrm>
                <a:off x="7652626" y="5207884"/>
                <a:ext cx="15840" cy="182520"/>
              </p14:xfrm>
            </p:contentPart>
          </mc:Choice>
          <mc:Fallback xmlns="">
            <p:pic>
              <p:nvPicPr>
                <p:cNvPr id="50" name="Ink 49">
                  <a:extLst>
                    <a:ext uri="{FF2B5EF4-FFF2-40B4-BE49-F238E27FC236}">
                      <a16:creationId xmlns:a16="http://schemas.microsoft.com/office/drawing/2014/main" id="{F2711E02-418F-EF4D-CFD5-5DB16C157BFF}"/>
                    </a:ext>
                  </a:extLst>
                </p:cNvPr>
                <p:cNvPicPr/>
                <p:nvPr/>
              </p:nvPicPr>
              <p:blipFill>
                <a:blip r:embed="rId59"/>
                <a:stretch>
                  <a:fillRect/>
                </a:stretch>
              </p:blipFill>
              <p:spPr>
                <a:xfrm>
                  <a:off x="7616626" y="5171884"/>
                  <a:ext cx="87480" cy="2541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51" name="Ink 50">
                  <a:extLst>
                    <a:ext uri="{FF2B5EF4-FFF2-40B4-BE49-F238E27FC236}">
                      <a16:creationId xmlns:a16="http://schemas.microsoft.com/office/drawing/2014/main" id="{96439D2E-2904-CE46-801E-CD290D6ADB9B}"/>
                    </a:ext>
                  </a:extLst>
                </p14:cNvPr>
                <p14:cNvContentPartPr/>
                <p14:nvPr/>
              </p14:nvContentPartPr>
              <p14:xfrm>
                <a:off x="7791586" y="4799284"/>
                <a:ext cx="118080" cy="561600"/>
              </p14:xfrm>
            </p:contentPart>
          </mc:Choice>
          <mc:Fallback xmlns="">
            <p:pic>
              <p:nvPicPr>
                <p:cNvPr id="51" name="Ink 50">
                  <a:extLst>
                    <a:ext uri="{FF2B5EF4-FFF2-40B4-BE49-F238E27FC236}">
                      <a16:creationId xmlns:a16="http://schemas.microsoft.com/office/drawing/2014/main" id="{96439D2E-2904-CE46-801E-CD290D6ADB9B}"/>
                    </a:ext>
                  </a:extLst>
                </p:cNvPr>
                <p:cNvPicPr/>
                <p:nvPr/>
              </p:nvPicPr>
              <p:blipFill>
                <a:blip r:embed="rId61"/>
                <a:stretch>
                  <a:fillRect/>
                </a:stretch>
              </p:blipFill>
              <p:spPr>
                <a:xfrm>
                  <a:off x="7755586" y="4763644"/>
                  <a:ext cx="189720" cy="633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2" name="Ink 51">
                  <a:extLst>
                    <a:ext uri="{FF2B5EF4-FFF2-40B4-BE49-F238E27FC236}">
                      <a16:creationId xmlns:a16="http://schemas.microsoft.com/office/drawing/2014/main" id="{2D0B519B-2C4F-C6D7-B8A1-09E3088806C6}"/>
                    </a:ext>
                  </a:extLst>
                </p14:cNvPr>
                <p14:cNvContentPartPr/>
                <p14:nvPr/>
              </p14:nvContentPartPr>
              <p14:xfrm>
                <a:off x="7885906" y="4904764"/>
                <a:ext cx="222480" cy="173160"/>
              </p14:xfrm>
            </p:contentPart>
          </mc:Choice>
          <mc:Fallback xmlns="">
            <p:pic>
              <p:nvPicPr>
                <p:cNvPr id="52" name="Ink 51">
                  <a:extLst>
                    <a:ext uri="{FF2B5EF4-FFF2-40B4-BE49-F238E27FC236}">
                      <a16:creationId xmlns:a16="http://schemas.microsoft.com/office/drawing/2014/main" id="{2D0B519B-2C4F-C6D7-B8A1-09E3088806C6}"/>
                    </a:ext>
                  </a:extLst>
                </p:cNvPr>
                <p:cNvPicPr/>
                <p:nvPr/>
              </p:nvPicPr>
              <p:blipFill>
                <a:blip r:embed="rId63"/>
                <a:stretch>
                  <a:fillRect/>
                </a:stretch>
              </p:blipFill>
              <p:spPr>
                <a:xfrm>
                  <a:off x="7849906" y="4869124"/>
                  <a:ext cx="294120" cy="24480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58" name="Ink 57">
                  <a:extLst>
                    <a:ext uri="{FF2B5EF4-FFF2-40B4-BE49-F238E27FC236}">
                      <a16:creationId xmlns:a16="http://schemas.microsoft.com/office/drawing/2014/main" id="{BCD1EA6B-5F7E-90BC-BD2C-7DE04EA88369}"/>
                    </a:ext>
                  </a:extLst>
                </p14:cNvPr>
                <p14:cNvContentPartPr/>
                <p14:nvPr/>
              </p14:nvContentPartPr>
              <p14:xfrm>
                <a:off x="6409906" y="4827364"/>
                <a:ext cx="1080" cy="32040"/>
              </p14:xfrm>
            </p:contentPart>
          </mc:Choice>
          <mc:Fallback xmlns="">
            <p:pic>
              <p:nvPicPr>
                <p:cNvPr id="58" name="Ink 57">
                  <a:extLst>
                    <a:ext uri="{FF2B5EF4-FFF2-40B4-BE49-F238E27FC236}">
                      <a16:creationId xmlns:a16="http://schemas.microsoft.com/office/drawing/2014/main" id="{BCD1EA6B-5F7E-90BC-BD2C-7DE04EA88369}"/>
                    </a:ext>
                  </a:extLst>
                </p:cNvPr>
                <p:cNvPicPr/>
                <p:nvPr/>
              </p:nvPicPr>
              <p:blipFill>
                <a:blip r:embed="rId65"/>
                <a:stretch>
                  <a:fillRect/>
                </a:stretch>
              </p:blipFill>
              <p:spPr>
                <a:xfrm>
                  <a:off x="6373906" y="4791364"/>
                  <a:ext cx="72720" cy="103680"/>
                </a:xfrm>
                <a:prstGeom prst="rect">
                  <a:avLst/>
                </a:prstGeom>
              </p:spPr>
            </p:pic>
          </mc:Fallback>
        </mc:AlternateContent>
      </p:grpSp>
      <p:grpSp>
        <p:nvGrpSpPr>
          <p:cNvPr id="3095" name="Group 3094">
            <a:extLst>
              <a:ext uri="{FF2B5EF4-FFF2-40B4-BE49-F238E27FC236}">
                <a16:creationId xmlns:a16="http://schemas.microsoft.com/office/drawing/2014/main" id="{E6694CF7-E052-CBF1-0BC0-7D7094C9F1DD}"/>
              </a:ext>
            </a:extLst>
          </p:cNvPr>
          <p:cNvGrpSpPr/>
          <p:nvPr/>
        </p:nvGrpSpPr>
        <p:grpSpPr>
          <a:xfrm>
            <a:off x="8092353" y="4575831"/>
            <a:ext cx="2015280" cy="934200"/>
            <a:chOff x="5365186" y="3907924"/>
            <a:chExt cx="2015280" cy="934200"/>
          </a:xfrm>
        </p:grpSpPr>
        <mc:AlternateContent xmlns:mc="http://schemas.openxmlformats.org/markup-compatibility/2006" xmlns:p14="http://schemas.microsoft.com/office/powerpoint/2010/main">
          <mc:Choice Requires="p14">
            <p:contentPart p14:bwMode="auto" r:id="rId66">
              <p14:nvContentPartPr>
                <p14:cNvPr id="3087" name="Ink 3086">
                  <a:extLst>
                    <a:ext uri="{FF2B5EF4-FFF2-40B4-BE49-F238E27FC236}">
                      <a16:creationId xmlns:a16="http://schemas.microsoft.com/office/drawing/2014/main" id="{0AA10C61-6662-87A5-6C13-297ED65F306A}"/>
                    </a:ext>
                  </a:extLst>
                </p14:cNvPr>
                <p14:cNvContentPartPr/>
                <p14:nvPr/>
              </p14:nvContentPartPr>
              <p14:xfrm>
                <a:off x="5365186" y="3907924"/>
                <a:ext cx="1787760" cy="934200"/>
              </p14:xfrm>
            </p:contentPart>
          </mc:Choice>
          <mc:Fallback xmlns="">
            <p:pic>
              <p:nvPicPr>
                <p:cNvPr id="3087" name="Ink 3086">
                  <a:extLst>
                    <a:ext uri="{FF2B5EF4-FFF2-40B4-BE49-F238E27FC236}">
                      <a16:creationId xmlns:a16="http://schemas.microsoft.com/office/drawing/2014/main" id="{0AA10C61-6662-87A5-6C13-297ED65F306A}"/>
                    </a:ext>
                  </a:extLst>
                </p:cNvPr>
                <p:cNvPicPr/>
                <p:nvPr/>
              </p:nvPicPr>
              <p:blipFill>
                <a:blip r:embed="rId67"/>
                <a:stretch>
                  <a:fillRect/>
                </a:stretch>
              </p:blipFill>
              <p:spPr>
                <a:xfrm>
                  <a:off x="5302546" y="3845284"/>
                  <a:ext cx="1913400" cy="1059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3088" name="Ink 3087">
                  <a:extLst>
                    <a:ext uri="{FF2B5EF4-FFF2-40B4-BE49-F238E27FC236}">
                      <a16:creationId xmlns:a16="http://schemas.microsoft.com/office/drawing/2014/main" id="{2D4FE72A-5929-7843-7BBF-F5D5A5C2CC2C}"/>
                    </a:ext>
                  </a:extLst>
                </p14:cNvPr>
                <p14:cNvContentPartPr/>
                <p14:nvPr/>
              </p14:nvContentPartPr>
              <p14:xfrm>
                <a:off x="5503786" y="4000804"/>
                <a:ext cx="825840" cy="497520"/>
              </p14:xfrm>
            </p:contentPart>
          </mc:Choice>
          <mc:Fallback xmlns="">
            <p:pic>
              <p:nvPicPr>
                <p:cNvPr id="3088" name="Ink 3087">
                  <a:extLst>
                    <a:ext uri="{FF2B5EF4-FFF2-40B4-BE49-F238E27FC236}">
                      <a16:creationId xmlns:a16="http://schemas.microsoft.com/office/drawing/2014/main" id="{2D4FE72A-5929-7843-7BBF-F5D5A5C2CC2C}"/>
                    </a:ext>
                  </a:extLst>
                </p:cNvPr>
                <p:cNvPicPr/>
                <p:nvPr/>
              </p:nvPicPr>
              <p:blipFill>
                <a:blip r:embed="rId69"/>
                <a:stretch>
                  <a:fillRect/>
                </a:stretch>
              </p:blipFill>
              <p:spPr>
                <a:xfrm>
                  <a:off x="5441146" y="3938164"/>
                  <a:ext cx="951480" cy="6231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3089" name="Ink 3088">
                  <a:extLst>
                    <a:ext uri="{FF2B5EF4-FFF2-40B4-BE49-F238E27FC236}">
                      <a16:creationId xmlns:a16="http://schemas.microsoft.com/office/drawing/2014/main" id="{D02C7315-7031-8331-F72F-2AB338CFF408}"/>
                    </a:ext>
                  </a:extLst>
                </p14:cNvPr>
                <p14:cNvContentPartPr/>
                <p14:nvPr/>
              </p14:nvContentPartPr>
              <p14:xfrm>
                <a:off x="6344746" y="4189444"/>
                <a:ext cx="630720" cy="290160"/>
              </p14:xfrm>
            </p:contentPart>
          </mc:Choice>
          <mc:Fallback xmlns="">
            <p:pic>
              <p:nvPicPr>
                <p:cNvPr id="3089" name="Ink 3088">
                  <a:extLst>
                    <a:ext uri="{FF2B5EF4-FFF2-40B4-BE49-F238E27FC236}">
                      <a16:creationId xmlns:a16="http://schemas.microsoft.com/office/drawing/2014/main" id="{D02C7315-7031-8331-F72F-2AB338CFF408}"/>
                    </a:ext>
                  </a:extLst>
                </p:cNvPr>
                <p:cNvPicPr/>
                <p:nvPr/>
              </p:nvPicPr>
              <p:blipFill>
                <a:blip r:embed="rId71"/>
                <a:stretch>
                  <a:fillRect/>
                </a:stretch>
              </p:blipFill>
              <p:spPr>
                <a:xfrm>
                  <a:off x="6282106" y="4126444"/>
                  <a:ext cx="756360" cy="41580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3090" name="Ink 3089">
                  <a:extLst>
                    <a:ext uri="{FF2B5EF4-FFF2-40B4-BE49-F238E27FC236}">
                      <a16:creationId xmlns:a16="http://schemas.microsoft.com/office/drawing/2014/main" id="{EDC0BCCC-FBA7-A269-3F69-6B3043CE1818}"/>
                    </a:ext>
                  </a:extLst>
                </p14:cNvPr>
                <p14:cNvContentPartPr/>
                <p14:nvPr/>
              </p14:nvContentPartPr>
              <p14:xfrm>
                <a:off x="5424946" y="4172884"/>
                <a:ext cx="1584000" cy="533520"/>
              </p14:xfrm>
            </p:contentPart>
          </mc:Choice>
          <mc:Fallback xmlns="">
            <p:pic>
              <p:nvPicPr>
                <p:cNvPr id="3090" name="Ink 3089">
                  <a:extLst>
                    <a:ext uri="{FF2B5EF4-FFF2-40B4-BE49-F238E27FC236}">
                      <a16:creationId xmlns:a16="http://schemas.microsoft.com/office/drawing/2014/main" id="{EDC0BCCC-FBA7-A269-3F69-6B3043CE1818}"/>
                    </a:ext>
                  </a:extLst>
                </p:cNvPr>
                <p:cNvPicPr/>
                <p:nvPr/>
              </p:nvPicPr>
              <p:blipFill>
                <a:blip r:embed="rId73"/>
                <a:stretch>
                  <a:fillRect/>
                </a:stretch>
              </p:blipFill>
              <p:spPr>
                <a:xfrm>
                  <a:off x="5361946" y="4110244"/>
                  <a:ext cx="1709640" cy="65916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092" name="Ink 3091">
                  <a:extLst>
                    <a:ext uri="{FF2B5EF4-FFF2-40B4-BE49-F238E27FC236}">
                      <a16:creationId xmlns:a16="http://schemas.microsoft.com/office/drawing/2014/main" id="{FE6CEC59-F7FE-B301-359C-E0DECC5BDFB7}"/>
                    </a:ext>
                  </a:extLst>
                </p14:cNvPr>
                <p14:cNvContentPartPr/>
                <p14:nvPr/>
              </p14:nvContentPartPr>
              <p14:xfrm>
                <a:off x="6308746" y="4098364"/>
                <a:ext cx="928080" cy="694440"/>
              </p14:xfrm>
            </p:contentPart>
          </mc:Choice>
          <mc:Fallback xmlns="">
            <p:pic>
              <p:nvPicPr>
                <p:cNvPr id="3092" name="Ink 3091">
                  <a:extLst>
                    <a:ext uri="{FF2B5EF4-FFF2-40B4-BE49-F238E27FC236}">
                      <a16:creationId xmlns:a16="http://schemas.microsoft.com/office/drawing/2014/main" id="{FE6CEC59-F7FE-B301-359C-E0DECC5BDFB7}"/>
                    </a:ext>
                  </a:extLst>
                </p:cNvPr>
                <p:cNvPicPr/>
                <p:nvPr/>
              </p:nvPicPr>
              <p:blipFill>
                <a:blip r:embed="rId75"/>
                <a:stretch>
                  <a:fillRect/>
                </a:stretch>
              </p:blipFill>
              <p:spPr>
                <a:xfrm>
                  <a:off x="6245746" y="4035364"/>
                  <a:ext cx="1053720" cy="8200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3093" name="Ink 3092">
                  <a:extLst>
                    <a:ext uri="{FF2B5EF4-FFF2-40B4-BE49-F238E27FC236}">
                      <a16:creationId xmlns:a16="http://schemas.microsoft.com/office/drawing/2014/main" id="{B1670DBF-3D3C-29D5-C182-9B87D4438E48}"/>
                    </a:ext>
                  </a:extLst>
                </p14:cNvPr>
                <p14:cNvContentPartPr/>
                <p14:nvPr/>
              </p14:nvContentPartPr>
              <p14:xfrm>
                <a:off x="6997066" y="4042564"/>
                <a:ext cx="373680" cy="221760"/>
              </p14:xfrm>
            </p:contentPart>
          </mc:Choice>
          <mc:Fallback xmlns="">
            <p:pic>
              <p:nvPicPr>
                <p:cNvPr id="3093" name="Ink 3092">
                  <a:extLst>
                    <a:ext uri="{FF2B5EF4-FFF2-40B4-BE49-F238E27FC236}">
                      <a16:creationId xmlns:a16="http://schemas.microsoft.com/office/drawing/2014/main" id="{B1670DBF-3D3C-29D5-C182-9B87D4438E48}"/>
                    </a:ext>
                  </a:extLst>
                </p:cNvPr>
                <p:cNvPicPr/>
                <p:nvPr/>
              </p:nvPicPr>
              <p:blipFill>
                <a:blip r:embed="rId77"/>
                <a:stretch>
                  <a:fillRect/>
                </a:stretch>
              </p:blipFill>
              <p:spPr>
                <a:xfrm>
                  <a:off x="6934426" y="3979564"/>
                  <a:ext cx="499320" cy="347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094" name="Ink 3093">
                  <a:extLst>
                    <a:ext uri="{FF2B5EF4-FFF2-40B4-BE49-F238E27FC236}">
                      <a16:creationId xmlns:a16="http://schemas.microsoft.com/office/drawing/2014/main" id="{D5E03DB5-72FE-4CE8-C1B0-B887814AF21F}"/>
                    </a:ext>
                  </a:extLst>
                </p14:cNvPr>
                <p14:cNvContentPartPr/>
                <p14:nvPr/>
              </p14:nvContentPartPr>
              <p14:xfrm>
                <a:off x="6842626" y="4014844"/>
                <a:ext cx="537840" cy="559440"/>
              </p14:xfrm>
            </p:contentPart>
          </mc:Choice>
          <mc:Fallback xmlns="">
            <p:pic>
              <p:nvPicPr>
                <p:cNvPr id="3094" name="Ink 3093">
                  <a:extLst>
                    <a:ext uri="{FF2B5EF4-FFF2-40B4-BE49-F238E27FC236}">
                      <a16:creationId xmlns:a16="http://schemas.microsoft.com/office/drawing/2014/main" id="{D5E03DB5-72FE-4CE8-C1B0-B887814AF21F}"/>
                    </a:ext>
                  </a:extLst>
                </p:cNvPr>
                <p:cNvPicPr/>
                <p:nvPr/>
              </p:nvPicPr>
              <p:blipFill>
                <a:blip r:embed="rId79"/>
                <a:stretch>
                  <a:fillRect/>
                </a:stretch>
              </p:blipFill>
              <p:spPr>
                <a:xfrm>
                  <a:off x="6779626" y="3951844"/>
                  <a:ext cx="663480" cy="685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0">
            <p14:nvContentPartPr>
              <p14:cNvPr id="3096" name="Ink 3095">
                <a:extLst>
                  <a:ext uri="{FF2B5EF4-FFF2-40B4-BE49-F238E27FC236}">
                    <a16:creationId xmlns:a16="http://schemas.microsoft.com/office/drawing/2014/main" id="{2B2DDB76-49F6-7AFB-694D-D2F681F1547A}"/>
                  </a:ext>
                </a:extLst>
              </p14:cNvPr>
              <p14:cNvContentPartPr/>
              <p14:nvPr/>
            </p14:nvContentPartPr>
            <p14:xfrm>
              <a:off x="7856193" y="2932791"/>
              <a:ext cx="1072440" cy="1872720"/>
            </p14:xfrm>
          </p:contentPart>
        </mc:Choice>
        <mc:Fallback xmlns="">
          <p:pic>
            <p:nvPicPr>
              <p:cNvPr id="3096" name="Ink 3095">
                <a:extLst>
                  <a:ext uri="{FF2B5EF4-FFF2-40B4-BE49-F238E27FC236}">
                    <a16:creationId xmlns:a16="http://schemas.microsoft.com/office/drawing/2014/main" id="{2B2DDB76-49F6-7AFB-694D-D2F681F1547A}"/>
                  </a:ext>
                </a:extLst>
              </p:cNvPr>
              <p:cNvPicPr/>
              <p:nvPr/>
            </p:nvPicPr>
            <p:blipFill>
              <a:blip r:embed="rId81"/>
              <a:stretch>
                <a:fillRect/>
              </a:stretch>
            </p:blipFill>
            <p:spPr>
              <a:xfrm>
                <a:off x="7793193" y="2870151"/>
                <a:ext cx="1198080" cy="19983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3097" name="Ink 3096">
                <a:extLst>
                  <a:ext uri="{FF2B5EF4-FFF2-40B4-BE49-F238E27FC236}">
                    <a16:creationId xmlns:a16="http://schemas.microsoft.com/office/drawing/2014/main" id="{EAFDB7F3-C1B3-6551-92B0-5445F4B44A30}"/>
                  </a:ext>
                </a:extLst>
              </p14:cNvPr>
              <p14:cNvContentPartPr/>
              <p14:nvPr/>
            </p14:nvContentPartPr>
            <p14:xfrm>
              <a:off x="9094233" y="3136911"/>
              <a:ext cx="1246320" cy="1564920"/>
            </p14:xfrm>
          </p:contentPart>
        </mc:Choice>
        <mc:Fallback xmlns="">
          <p:pic>
            <p:nvPicPr>
              <p:cNvPr id="3097" name="Ink 3096">
                <a:extLst>
                  <a:ext uri="{FF2B5EF4-FFF2-40B4-BE49-F238E27FC236}">
                    <a16:creationId xmlns:a16="http://schemas.microsoft.com/office/drawing/2014/main" id="{EAFDB7F3-C1B3-6551-92B0-5445F4B44A30}"/>
                  </a:ext>
                </a:extLst>
              </p:cNvPr>
              <p:cNvPicPr/>
              <p:nvPr/>
            </p:nvPicPr>
            <p:blipFill>
              <a:blip r:embed="rId83"/>
              <a:stretch>
                <a:fillRect/>
              </a:stretch>
            </p:blipFill>
            <p:spPr>
              <a:xfrm>
                <a:off x="9031593" y="3074271"/>
                <a:ext cx="1371960" cy="1690560"/>
              </a:xfrm>
              <a:prstGeom prst="rect">
                <a:avLst/>
              </a:prstGeom>
            </p:spPr>
          </p:pic>
        </mc:Fallback>
      </mc:AlternateContent>
      <p:grpSp>
        <p:nvGrpSpPr>
          <p:cNvPr id="3100" name="Group 3099">
            <a:extLst>
              <a:ext uri="{FF2B5EF4-FFF2-40B4-BE49-F238E27FC236}">
                <a16:creationId xmlns:a16="http://schemas.microsoft.com/office/drawing/2014/main" id="{13149264-3D45-57AB-6240-EA361CB07FB3}"/>
              </a:ext>
            </a:extLst>
          </p:cNvPr>
          <p:cNvGrpSpPr/>
          <p:nvPr/>
        </p:nvGrpSpPr>
        <p:grpSpPr>
          <a:xfrm>
            <a:off x="8119713" y="2318991"/>
            <a:ext cx="2034360" cy="1254600"/>
            <a:chOff x="5392546" y="1651084"/>
            <a:chExt cx="2034360" cy="1254600"/>
          </a:xfrm>
        </p:grpSpPr>
        <mc:AlternateContent xmlns:mc="http://schemas.openxmlformats.org/markup-compatibility/2006" xmlns:p14="http://schemas.microsoft.com/office/powerpoint/2010/main">
          <mc:Choice Requires="p14">
            <p:contentPart p14:bwMode="auto" r:id="rId84">
              <p14:nvContentPartPr>
                <p14:cNvPr id="3098" name="Ink 3097">
                  <a:extLst>
                    <a:ext uri="{FF2B5EF4-FFF2-40B4-BE49-F238E27FC236}">
                      <a16:creationId xmlns:a16="http://schemas.microsoft.com/office/drawing/2014/main" id="{DAA0E994-18A0-9663-3D96-724E94F2D78C}"/>
                    </a:ext>
                  </a:extLst>
                </p14:cNvPr>
                <p14:cNvContentPartPr/>
                <p14:nvPr/>
              </p14:nvContentPartPr>
              <p14:xfrm>
                <a:off x="5392546" y="1651084"/>
                <a:ext cx="2034360" cy="1162440"/>
              </p14:xfrm>
            </p:contentPart>
          </mc:Choice>
          <mc:Fallback xmlns="">
            <p:pic>
              <p:nvPicPr>
                <p:cNvPr id="3098" name="Ink 3097">
                  <a:extLst>
                    <a:ext uri="{FF2B5EF4-FFF2-40B4-BE49-F238E27FC236}">
                      <a16:creationId xmlns:a16="http://schemas.microsoft.com/office/drawing/2014/main" id="{DAA0E994-18A0-9663-3D96-724E94F2D78C}"/>
                    </a:ext>
                  </a:extLst>
                </p:cNvPr>
                <p:cNvPicPr/>
                <p:nvPr/>
              </p:nvPicPr>
              <p:blipFill>
                <a:blip r:embed="rId85"/>
                <a:stretch>
                  <a:fillRect/>
                </a:stretch>
              </p:blipFill>
              <p:spPr>
                <a:xfrm>
                  <a:off x="5329906" y="1588444"/>
                  <a:ext cx="2160000" cy="12880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3099" name="Ink 3098">
                  <a:extLst>
                    <a:ext uri="{FF2B5EF4-FFF2-40B4-BE49-F238E27FC236}">
                      <a16:creationId xmlns:a16="http://schemas.microsoft.com/office/drawing/2014/main" id="{7583C377-B7FD-72DC-6591-ACE7360D62D0}"/>
                    </a:ext>
                  </a:extLst>
                </p14:cNvPr>
                <p14:cNvContentPartPr/>
                <p14:nvPr/>
              </p14:nvContentPartPr>
              <p14:xfrm>
                <a:off x="6409186" y="2905324"/>
                <a:ext cx="1080" cy="360"/>
              </p14:xfrm>
            </p:contentPart>
          </mc:Choice>
          <mc:Fallback xmlns="">
            <p:pic>
              <p:nvPicPr>
                <p:cNvPr id="3099" name="Ink 3098">
                  <a:extLst>
                    <a:ext uri="{FF2B5EF4-FFF2-40B4-BE49-F238E27FC236}">
                      <a16:creationId xmlns:a16="http://schemas.microsoft.com/office/drawing/2014/main" id="{7583C377-B7FD-72DC-6591-ACE7360D62D0}"/>
                    </a:ext>
                  </a:extLst>
                </p:cNvPr>
                <p:cNvPicPr/>
                <p:nvPr/>
              </p:nvPicPr>
              <p:blipFill>
                <a:blip r:embed="rId87"/>
                <a:stretch>
                  <a:fillRect/>
                </a:stretch>
              </p:blipFill>
              <p:spPr>
                <a:xfrm>
                  <a:off x="6346186" y="2842684"/>
                  <a:ext cx="126720" cy="126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8">
            <p14:nvContentPartPr>
              <p14:cNvPr id="3102" name="Ink 3101">
                <a:extLst>
                  <a:ext uri="{FF2B5EF4-FFF2-40B4-BE49-F238E27FC236}">
                    <a16:creationId xmlns:a16="http://schemas.microsoft.com/office/drawing/2014/main" id="{3EC832F2-AB48-8E2E-DB2B-238C3A229220}"/>
                  </a:ext>
                </a:extLst>
              </p14:cNvPr>
              <p14:cNvContentPartPr/>
              <p14:nvPr/>
            </p14:nvContentPartPr>
            <p14:xfrm>
              <a:off x="8157513" y="2412591"/>
              <a:ext cx="942480" cy="339480"/>
            </p14:xfrm>
          </p:contentPart>
        </mc:Choice>
        <mc:Fallback xmlns="">
          <p:pic>
            <p:nvPicPr>
              <p:cNvPr id="3102" name="Ink 3101">
                <a:extLst>
                  <a:ext uri="{FF2B5EF4-FFF2-40B4-BE49-F238E27FC236}">
                    <a16:creationId xmlns:a16="http://schemas.microsoft.com/office/drawing/2014/main" id="{3EC832F2-AB48-8E2E-DB2B-238C3A229220}"/>
                  </a:ext>
                </a:extLst>
              </p:cNvPr>
              <p:cNvPicPr/>
              <p:nvPr/>
            </p:nvPicPr>
            <p:blipFill>
              <a:blip r:embed="rId89"/>
              <a:stretch>
                <a:fillRect/>
              </a:stretch>
            </p:blipFill>
            <p:spPr>
              <a:xfrm>
                <a:off x="8139873" y="2394951"/>
                <a:ext cx="978120" cy="3751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114" name="Ink 3113">
                <a:extLst>
                  <a:ext uri="{FF2B5EF4-FFF2-40B4-BE49-F238E27FC236}">
                    <a16:creationId xmlns:a16="http://schemas.microsoft.com/office/drawing/2014/main" id="{FE621F93-9370-F327-7D85-0219655C8A1E}"/>
                  </a:ext>
                </a:extLst>
              </p14:cNvPr>
              <p14:cNvContentPartPr/>
              <p14:nvPr/>
            </p14:nvContentPartPr>
            <p14:xfrm>
              <a:off x="8487273" y="2663511"/>
              <a:ext cx="682560" cy="149040"/>
            </p14:xfrm>
          </p:contentPart>
        </mc:Choice>
        <mc:Fallback xmlns="">
          <p:pic>
            <p:nvPicPr>
              <p:cNvPr id="3114" name="Ink 3113">
                <a:extLst>
                  <a:ext uri="{FF2B5EF4-FFF2-40B4-BE49-F238E27FC236}">
                    <a16:creationId xmlns:a16="http://schemas.microsoft.com/office/drawing/2014/main" id="{FE621F93-9370-F327-7D85-0219655C8A1E}"/>
                  </a:ext>
                </a:extLst>
              </p:cNvPr>
              <p:cNvPicPr/>
              <p:nvPr/>
            </p:nvPicPr>
            <p:blipFill>
              <a:blip r:embed="rId91"/>
              <a:stretch>
                <a:fillRect/>
              </a:stretch>
            </p:blipFill>
            <p:spPr>
              <a:xfrm>
                <a:off x="8469633" y="2645511"/>
                <a:ext cx="718200" cy="184680"/>
              </a:xfrm>
              <a:prstGeom prst="rect">
                <a:avLst/>
              </a:prstGeom>
            </p:spPr>
          </p:pic>
        </mc:Fallback>
      </mc:AlternateContent>
      <p:grpSp>
        <p:nvGrpSpPr>
          <p:cNvPr id="3154" name="Group 3153">
            <a:extLst>
              <a:ext uri="{FF2B5EF4-FFF2-40B4-BE49-F238E27FC236}">
                <a16:creationId xmlns:a16="http://schemas.microsoft.com/office/drawing/2014/main" id="{7B2B387E-A4AC-4629-33C6-A75A31EB0002}"/>
              </a:ext>
            </a:extLst>
          </p:cNvPr>
          <p:cNvGrpSpPr/>
          <p:nvPr/>
        </p:nvGrpSpPr>
        <p:grpSpPr>
          <a:xfrm>
            <a:off x="7753593" y="2111271"/>
            <a:ext cx="2666160" cy="2903040"/>
            <a:chOff x="5026426" y="1443364"/>
            <a:chExt cx="2666160" cy="2903040"/>
          </a:xfrm>
        </p:grpSpPr>
        <mc:AlternateContent xmlns:mc="http://schemas.openxmlformats.org/markup-compatibility/2006" xmlns:p14="http://schemas.microsoft.com/office/powerpoint/2010/main">
          <mc:Choice Requires="p14">
            <p:contentPart p14:bwMode="auto" r:id="rId92">
              <p14:nvContentPartPr>
                <p14:cNvPr id="61" name="Ink 60">
                  <a:extLst>
                    <a:ext uri="{FF2B5EF4-FFF2-40B4-BE49-F238E27FC236}">
                      <a16:creationId xmlns:a16="http://schemas.microsoft.com/office/drawing/2014/main" id="{3893ECA9-2B95-85B2-9E68-514431C41A27}"/>
                    </a:ext>
                  </a:extLst>
                </p14:cNvPr>
                <p14:cNvContentPartPr/>
                <p14:nvPr/>
              </p14:nvContentPartPr>
              <p14:xfrm>
                <a:off x="5254306" y="2311324"/>
                <a:ext cx="1111320" cy="741960"/>
              </p14:xfrm>
            </p:contentPart>
          </mc:Choice>
          <mc:Fallback xmlns="">
            <p:pic>
              <p:nvPicPr>
                <p:cNvPr id="61" name="Ink 60">
                  <a:extLst>
                    <a:ext uri="{FF2B5EF4-FFF2-40B4-BE49-F238E27FC236}">
                      <a16:creationId xmlns:a16="http://schemas.microsoft.com/office/drawing/2014/main" id="{3893ECA9-2B95-85B2-9E68-514431C41A27}"/>
                    </a:ext>
                  </a:extLst>
                </p:cNvPr>
                <p:cNvPicPr/>
                <p:nvPr/>
              </p:nvPicPr>
              <p:blipFill>
                <a:blip r:embed="rId93"/>
                <a:stretch>
                  <a:fillRect/>
                </a:stretch>
              </p:blipFill>
              <p:spPr>
                <a:xfrm>
                  <a:off x="5191306" y="2248324"/>
                  <a:ext cx="1236960" cy="86760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62" name="Ink 61">
                  <a:extLst>
                    <a:ext uri="{FF2B5EF4-FFF2-40B4-BE49-F238E27FC236}">
                      <a16:creationId xmlns:a16="http://schemas.microsoft.com/office/drawing/2014/main" id="{E67D9D30-CC36-8277-8C3A-5E3CEB80C875}"/>
                    </a:ext>
                  </a:extLst>
                </p14:cNvPr>
                <p14:cNvContentPartPr/>
                <p14:nvPr/>
              </p14:nvContentPartPr>
              <p14:xfrm>
                <a:off x="6368146" y="2252284"/>
                <a:ext cx="1261440" cy="811440"/>
              </p14:xfrm>
            </p:contentPart>
          </mc:Choice>
          <mc:Fallback xmlns="">
            <p:pic>
              <p:nvPicPr>
                <p:cNvPr id="62" name="Ink 61">
                  <a:extLst>
                    <a:ext uri="{FF2B5EF4-FFF2-40B4-BE49-F238E27FC236}">
                      <a16:creationId xmlns:a16="http://schemas.microsoft.com/office/drawing/2014/main" id="{E67D9D30-CC36-8277-8C3A-5E3CEB80C875}"/>
                    </a:ext>
                  </a:extLst>
                </p:cNvPr>
                <p:cNvPicPr/>
                <p:nvPr/>
              </p:nvPicPr>
              <p:blipFill>
                <a:blip r:embed="rId95"/>
                <a:stretch>
                  <a:fillRect/>
                </a:stretch>
              </p:blipFill>
              <p:spPr>
                <a:xfrm>
                  <a:off x="6305146" y="2189644"/>
                  <a:ext cx="1387080" cy="93708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3073" name="Ink 3072">
                  <a:extLst>
                    <a:ext uri="{FF2B5EF4-FFF2-40B4-BE49-F238E27FC236}">
                      <a16:creationId xmlns:a16="http://schemas.microsoft.com/office/drawing/2014/main" id="{FC713C66-2292-AB16-6C19-25DC342E7C8C}"/>
                    </a:ext>
                  </a:extLst>
                </p14:cNvPr>
                <p14:cNvContentPartPr/>
                <p14:nvPr/>
              </p14:nvContentPartPr>
              <p14:xfrm>
                <a:off x="6464626" y="1457764"/>
                <a:ext cx="1152360" cy="765720"/>
              </p14:xfrm>
            </p:contentPart>
          </mc:Choice>
          <mc:Fallback xmlns="">
            <p:pic>
              <p:nvPicPr>
                <p:cNvPr id="3073" name="Ink 3072">
                  <a:extLst>
                    <a:ext uri="{FF2B5EF4-FFF2-40B4-BE49-F238E27FC236}">
                      <a16:creationId xmlns:a16="http://schemas.microsoft.com/office/drawing/2014/main" id="{FC713C66-2292-AB16-6C19-25DC342E7C8C}"/>
                    </a:ext>
                  </a:extLst>
                </p:cNvPr>
                <p:cNvPicPr/>
                <p:nvPr/>
              </p:nvPicPr>
              <p:blipFill>
                <a:blip r:embed="rId97"/>
                <a:stretch>
                  <a:fillRect/>
                </a:stretch>
              </p:blipFill>
              <p:spPr>
                <a:xfrm>
                  <a:off x="6401986" y="1394764"/>
                  <a:ext cx="1278000" cy="89136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075" name="Ink 3074">
                  <a:extLst>
                    <a:ext uri="{FF2B5EF4-FFF2-40B4-BE49-F238E27FC236}">
                      <a16:creationId xmlns:a16="http://schemas.microsoft.com/office/drawing/2014/main" id="{62608553-AF7E-D6F0-7585-4C2CADEE46FD}"/>
                    </a:ext>
                  </a:extLst>
                </p14:cNvPr>
                <p14:cNvContentPartPr/>
                <p14:nvPr/>
              </p14:nvContentPartPr>
              <p14:xfrm>
                <a:off x="5142706" y="1443364"/>
                <a:ext cx="1318320" cy="632160"/>
              </p14:xfrm>
            </p:contentPart>
          </mc:Choice>
          <mc:Fallback xmlns="">
            <p:pic>
              <p:nvPicPr>
                <p:cNvPr id="3075" name="Ink 3074">
                  <a:extLst>
                    <a:ext uri="{FF2B5EF4-FFF2-40B4-BE49-F238E27FC236}">
                      <a16:creationId xmlns:a16="http://schemas.microsoft.com/office/drawing/2014/main" id="{62608553-AF7E-D6F0-7585-4C2CADEE46FD}"/>
                    </a:ext>
                  </a:extLst>
                </p:cNvPr>
                <p:cNvPicPr/>
                <p:nvPr/>
              </p:nvPicPr>
              <p:blipFill>
                <a:blip r:embed="rId99"/>
                <a:stretch>
                  <a:fillRect/>
                </a:stretch>
              </p:blipFill>
              <p:spPr>
                <a:xfrm>
                  <a:off x="5080066" y="1380724"/>
                  <a:ext cx="1443960" cy="7578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077" name="Ink 3076">
                  <a:extLst>
                    <a:ext uri="{FF2B5EF4-FFF2-40B4-BE49-F238E27FC236}">
                      <a16:creationId xmlns:a16="http://schemas.microsoft.com/office/drawing/2014/main" id="{8D0F596A-AB28-BFE7-E8DF-AF9A322CEFD7}"/>
                    </a:ext>
                  </a:extLst>
                </p14:cNvPr>
                <p14:cNvContentPartPr/>
                <p14:nvPr/>
              </p14:nvContentPartPr>
              <p14:xfrm>
                <a:off x="5129026" y="2074804"/>
                <a:ext cx="214560" cy="253800"/>
              </p14:xfrm>
            </p:contentPart>
          </mc:Choice>
          <mc:Fallback xmlns="">
            <p:pic>
              <p:nvPicPr>
                <p:cNvPr id="3077" name="Ink 3076">
                  <a:extLst>
                    <a:ext uri="{FF2B5EF4-FFF2-40B4-BE49-F238E27FC236}">
                      <a16:creationId xmlns:a16="http://schemas.microsoft.com/office/drawing/2014/main" id="{8D0F596A-AB28-BFE7-E8DF-AF9A322CEFD7}"/>
                    </a:ext>
                  </a:extLst>
                </p:cNvPr>
                <p:cNvPicPr/>
                <p:nvPr/>
              </p:nvPicPr>
              <p:blipFill>
                <a:blip r:embed="rId101"/>
                <a:stretch>
                  <a:fillRect/>
                </a:stretch>
              </p:blipFill>
              <p:spPr>
                <a:xfrm>
                  <a:off x="5066026" y="2011804"/>
                  <a:ext cx="340200" cy="37944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3080" name="Ink 3079">
                  <a:extLst>
                    <a:ext uri="{FF2B5EF4-FFF2-40B4-BE49-F238E27FC236}">
                      <a16:creationId xmlns:a16="http://schemas.microsoft.com/office/drawing/2014/main" id="{AF0FB826-7493-1FBA-FA05-9A6D63D6D54A}"/>
                    </a:ext>
                  </a:extLst>
                </p14:cNvPr>
                <p14:cNvContentPartPr/>
                <p14:nvPr/>
              </p14:nvContentPartPr>
              <p14:xfrm>
                <a:off x="6293626" y="3128164"/>
                <a:ext cx="60840" cy="1183320"/>
              </p14:xfrm>
            </p:contentPart>
          </mc:Choice>
          <mc:Fallback xmlns="">
            <p:pic>
              <p:nvPicPr>
                <p:cNvPr id="3080" name="Ink 3079">
                  <a:extLst>
                    <a:ext uri="{FF2B5EF4-FFF2-40B4-BE49-F238E27FC236}">
                      <a16:creationId xmlns:a16="http://schemas.microsoft.com/office/drawing/2014/main" id="{AF0FB826-7493-1FBA-FA05-9A6D63D6D54A}"/>
                    </a:ext>
                  </a:extLst>
                </p:cNvPr>
                <p:cNvPicPr/>
                <p:nvPr/>
              </p:nvPicPr>
              <p:blipFill>
                <a:blip r:embed="rId103"/>
                <a:stretch>
                  <a:fillRect/>
                </a:stretch>
              </p:blipFill>
              <p:spPr>
                <a:xfrm>
                  <a:off x="6230986" y="3065524"/>
                  <a:ext cx="186480" cy="130896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3081" name="Ink 3080">
                  <a:extLst>
                    <a:ext uri="{FF2B5EF4-FFF2-40B4-BE49-F238E27FC236}">
                      <a16:creationId xmlns:a16="http://schemas.microsoft.com/office/drawing/2014/main" id="{092A1648-C0A7-8645-63CB-962251A92D52}"/>
                    </a:ext>
                  </a:extLst>
                </p14:cNvPr>
                <p14:cNvContentPartPr/>
                <p14:nvPr/>
              </p14:nvContentPartPr>
              <p14:xfrm>
                <a:off x="6293986" y="3611284"/>
                <a:ext cx="1398600" cy="714960"/>
              </p14:xfrm>
            </p:contentPart>
          </mc:Choice>
          <mc:Fallback xmlns="">
            <p:pic>
              <p:nvPicPr>
                <p:cNvPr id="3081" name="Ink 3080">
                  <a:extLst>
                    <a:ext uri="{FF2B5EF4-FFF2-40B4-BE49-F238E27FC236}">
                      <a16:creationId xmlns:a16="http://schemas.microsoft.com/office/drawing/2014/main" id="{092A1648-C0A7-8645-63CB-962251A92D52}"/>
                    </a:ext>
                  </a:extLst>
                </p:cNvPr>
                <p:cNvPicPr/>
                <p:nvPr/>
              </p:nvPicPr>
              <p:blipFill>
                <a:blip r:embed="rId105"/>
                <a:stretch>
                  <a:fillRect/>
                </a:stretch>
              </p:blipFill>
              <p:spPr>
                <a:xfrm>
                  <a:off x="6230986" y="3548284"/>
                  <a:ext cx="1524240" cy="84060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083" name="Ink 3082">
                  <a:extLst>
                    <a:ext uri="{FF2B5EF4-FFF2-40B4-BE49-F238E27FC236}">
                      <a16:creationId xmlns:a16="http://schemas.microsoft.com/office/drawing/2014/main" id="{404CDA2D-C499-D7F3-C2B4-25BA986C51B9}"/>
                    </a:ext>
                  </a:extLst>
                </p14:cNvPr>
                <p14:cNvContentPartPr/>
                <p14:nvPr/>
              </p14:nvContentPartPr>
              <p14:xfrm>
                <a:off x="7621306" y="2157964"/>
                <a:ext cx="42840" cy="1407960"/>
              </p14:xfrm>
            </p:contentPart>
          </mc:Choice>
          <mc:Fallback xmlns="">
            <p:pic>
              <p:nvPicPr>
                <p:cNvPr id="3083" name="Ink 3082">
                  <a:extLst>
                    <a:ext uri="{FF2B5EF4-FFF2-40B4-BE49-F238E27FC236}">
                      <a16:creationId xmlns:a16="http://schemas.microsoft.com/office/drawing/2014/main" id="{404CDA2D-C499-D7F3-C2B4-25BA986C51B9}"/>
                    </a:ext>
                  </a:extLst>
                </p:cNvPr>
                <p:cNvPicPr/>
                <p:nvPr/>
              </p:nvPicPr>
              <p:blipFill>
                <a:blip r:embed="rId107"/>
                <a:stretch>
                  <a:fillRect/>
                </a:stretch>
              </p:blipFill>
              <p:spPr>
                <a:xfrm>
                  <a:off x="7558666" y="2095324"/>
                  <a:ext cx="168480" cy="153360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084" name="Ink 3083">
                  <a:extLst>
                    <a:ext uri="{FF2B5EF4-FFF2-40B4-BE49-F238E27FC236}">
                      <a16:creationId xmlns:a16="http://schemas.microsoft.com/office/drawing/2014/main" id="{DF39612E-A0FF-00E1-555F-FD85229440D1}"/>
                    </a:ext>
                  </a:extLst>
                </p14:cNvPr>
                <p14:cNvContentPartPr/>
                <p14:nvPr/>
              </p14:nvContentPartPr>
              <p14:xfrm>
                <a:off x="5026426" y="2107204"/>
                <a:ext cx="93960" cy="1180800"/>
              </p14:xfrm>
            </p:contentPart>
          </mc:Choice>
          <mc:Fallback xmlns="">
            <p:pic>
              <p:nvPicPr>
                <p:cNvPr id="3084" name="Ink 3083">
                  <a:extLst>
                    <a:ext uri="{FF2B5EF4-FFF2-40B4-BE49-F238E27FC236}">
                      <a16:creationId xmlns:a16="http://schemas.microsoft.com/office/drawing/2014/main" id="{DF39612E-A0FF-00E1-555F-FD85229440D1}"/>
                    </a:ext>
                  </a:extLst>
                </p:cNvPr>
                <p:cNvPicPr/>
                <p:nvPr/>
              </p:nvPicPr>
              <p:blipFill>
                <a:blip r:embed="rId109"/>
                <a:stretch>
                  <a:fillRect/>
                </a:stretch>
              </p:blipFill>
              <p:spPr>
                <a:xfrm>
                  <a:off x="4963426" y="2044204"/>
                  <a:ext cx="219600" cy="130644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085" name="Ink 3084">
                  <a:extLst>
                    <a:ext uri="{FF2B5EF4-FFF2-40B4-BE49-F238E27FC236}">
                      <a16:creationId xmlns:a16="http://schemas.microsoft.com/office/drawing/2014/main" id="{F0F30B90-BD07-CE24-AD38-6531C77A49DE}"/>
                    </a:ext>
                  </a:extLst>
                </p14:cNvPr>
                <p14:cNvContentPartPr/>
                <p14:nvPr/>
              </p14:nvContentPartPr>
              <p14:xfrm>
                <a:off x="5100946" y="3299884"/>
                <a:ext cx="1098360" cy="1046520"/>
              </p14:xfrm>
            </p:contentPart>
          </mc:Choice>
          <mc:Fallback xmlns="">
            <p:pic>
              <p:nvPicPr>
                <p:cNvPr id="3085" name="Ink 3084">
                  <a:extLst>
                    <a:ext uri="{FF2B5EF4-FFF2-40B4-BE49-F238E27FC236}">
                      <a16:creationId xmlns:a16="http://schemas.microsoft.com/office/drawing/2014/main" id="{F0F30B90-BD07-CE24-AD38-6531C77A49DE}"/>
                    </a:ext>
                  </a:extLst>
                </p:cNvPr>
                <p:cNvPicPr/>
                <p:nvPr/>
              </p:nvPicPr>
              <p:blipFill>
                <a:blip r:embed="rId111"/>
                <a:stretch>
                  <a:fillRect/>
                </a:stretch>
              </p:blipFill>
              <p:spPr>
                <a:xfrm>
                  <a:off x="5038306" y="3237244"/>
                  <a:ext cx="1224000" cy="117216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3103" name="Ink 3102">
                  <a:extLst>
                    <a:ext uri="{FF2B5EF4-FFF2-40B4-BE49-F238E27FC236}">
                      <a16:creationId xmlns:a16="http://schemas.microsoft.com/office/drawing/2014/main" id="{15A8CB5F-9998-F5B9-7411-305C5E250F95}"/>
                    </a:ext>
                  </a:extLst>
                </p14:cNvPr>
                <p14:cNvContentPartPr/>
                <p14:nvPr/>
              </p14:nvContentPartPr>
              <p14:xfrm>
                <a:off x="5435386" y="2083804"/>
                <a:ext cx="865800" cy="600480"/>
              </p14:xfrm>
            </p:contentPart>
          </mc:Choice>
          <mc:Fallback xmlns="">
            <p:pic>
              <p:nvPicPr>
                <p:cNvPr id="3103" name="Ink 3102">
                  <a:extLst>
                    <a:ext uri="{FF2B5EF4-FFF2-40B4-BE49-F238E27FC236}">
                      <a16:creationId xmlns:a16="http://schemas.microsoft.com/office/drawing/2014/main" id="{15A8CB5F-9998-F5B9-7411-305C5E250F95}"/>
                    </a:ext>
                  </a:extLst>
                </p:cNvPr>
                <p:cNvPicPr/>
                <p:nvPr/>
              </p:nvPicPr>
              <p:blipFill>
                <a:blip r:embed="rId113"/>
                <a:stretch>
                  <a:fillRect/>
                </a:stretch>
              </p:blipFill>
              <p:spPr>
                <a:xfrm>
                  <a:off x="5417386" y="2066164"/>
                  <a:ext cx="901440" cy="6361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3104" name="Ink 3103">
                  <a:extLst>
                    <a:ext uri="{FF2B5EF4-FFF2-40B4-BE49-F238E27FC236}">
                      <a16:creationId xmlns:a16="http://schemas.microsoft.com/office/drawing/2014/main" id="{D2EF1A39-B25F-3C6B-7EC3-A7114C9AFC5F}"/>
                    </a:ext>
                  </a:extLst>
                </p14:cNvPr>
                <p14:cNvContentPartPr/>
                <p14:nvPr/>
              </p14:nvContentPartPr>
              <p14:xfrm>
                <a:off x="6340066" y="2301964"/>
                <a:ext cx="933840" cy="385920"/>
              </p14:xfrm>
            </p:contentPart>
          </mc:Choice>
          <mc:Fallback xmlns="">
            <p:pic>
              <p:nvPicPr>
                <p:cNvPr id="3104" name="Ink 3103">
                  <a:extLst>
                    <a:ext uri="{FF2B5EF4-FFF2-40B4-BE49-F238E27FC236}">
                      <a16:creationId xmlns:a16="http://schemas.microsoft.com/office/drawing/2014/main" id="{D2EF1A39-B25F-3C6B-7EC3-A7114C9AFC5F}"/>
                    </a:ext>
                  </a:extLst>
                </p:cNvPr>
                <p:cNvPicPr/>
                <p:nvPr/>
              </p:nvPicPr>
              <p:blipFill>
                <a:blip r:embed="rId115"/>
                <a:stretch>
                  <a:fillRect/>
                </a:stretch>
              </p:blipFill>
              <p:spPr>
                <a:xfrm>
                  <a:off x="6322426" y="2283964"/>
                  <a:ext cx="969480" cy="4215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105" name="Ink 3104">
                  <a:extLst>
                    <a:ext uri="{FF2B5EF4-FFF2-40B4-BE49-F238E27FC236}">
                      <a16:creationId xmlns:a16="http://schemas.microsoft.com/office/drawing/2014/main" id="{9765A395-D16F-0C73-F84A-A8D6C3F03FFA}"/>
                    </a:ext>
                  </a:extLst>
                </p14:cNvPr>
                <p14:cNvContentPartPr/>
                <p14:nvPr/>
              </p14:nvContentPartPr>
              <p14:xfrm>
                <a:off x="6376786" y="1752244"/>
                <a:ext cx="897120" cy="540720"/>
              </p14:xfrm>
            </p:contentPart>
          </mc:Choice>
          <mc:Fallback xmlns="">
            <p:pic>
              <p:nvPicPr>
                <p:cNvPr id="3105" name="Ink 3104">
                  <a:extLst>
                    <a:ext uri="{FF2B5EF4-FFF2-40B4-BE49-F238E27FC236}">
                      <a16:creationId xmlns:a16="http://schemas.microsoft.com/office/drawing/2014/main" id="{9765A395-D16F-0C73-F84A-A8D6C3F03FFA}"/>
                    </a:ext>
                  </a:extLst>
                </p:cNvPr>
                <p:cNvPicPr/>
                <p:nvPr/>
              </p:nvPicPr>
              <p:blipFill>
                <a:blip r:embed="rId117"/>
                <a:stretch>
                  <a:fillRect/>
                </a:stretch>
              </p:blipFill>
              <p:spPr>
                <a:xfrm>
                  <a:off x="6358786" y="1734604"/>
                  <a:ext cx="932760" cy="57636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111" name="Ink 3110">
                  <a:extLst>
                    <a:ext uri="{FF2B5EF4-FFF2-40B4-BE49-F238E27FC236}">
                      <a16:creationId xmlns:a16="http://schemas.microsoft.com/office/drawing/2014/main" id="{FE1C186F-8C47-31F6-1768-C8EEE9932F04}"/>
                    </a:ext>
                  </a:extLst>
                </p14:cNvPr>
                <p14:cNvContentPartPr/>
                <p14:nvPr/>
              </p14:nvContentPartPr>
              <p14:xfrm>
                <a:off x="5996626" y="1935484"/>
                <a:ext cx="39600" cy="19800"/>
              </p14:xfrm>
            </p:contentPart>
          </mc:Choice>
          <mc:Fallback xmlns="">
            <p:pic>
              <p:nvPicPr>
                <p:cNvPr id="3111" name="Ink 3110">
                  <a:extLst>
                    <a:ext uri="{FF2B5EF4-FFF2-40B4-BE49-F238E27FC236}">
                      <a16:creationId xmlns:a16="http://schemas.microsoft.com/office/drawing/2014/main" id="{FE1C186F-8C47-31F6-1768-C8EEE9932F04}"/>
                    </a:ext>
                  </a:extLst>
                </p:cNvPr>
                <p:cNvPicPr/>
                <p:nvPr/>
              </p:nvPicPr>
              <p:blipFill>
                <a:blip r:embed="rId119"/>
                <a:stretch>
                  <a:fillRect/>
                </a:stretch>
              </p:blipFill>
              <p:spPr>
                <a:xfrm>
                  <a:off x="5978986" y="1917844"/>
                  <a:ext cx="7524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3112" name="Ink 3111">
                  <a:extLst>
                    <a:ext uri="{FF2B5EF4-FFF2-40B4-BE49-F238E27FC236}">
                      <a16:creationId xmlns:a16="http://schemas.microsoft.com/office/drawing/2014/main" id="{A7A37E7B-F7E9-BD91-9CC8-C4457B64C035}"/>
                    </a:ext>
                  </a:extLst>
                </p14:cNvPr>
                <p14:cNvContentPartPr/>
                <p14:nvPr/>
              </p14:nvContentPartPr>
              <p14:xfrm>
                <a:off x="5757946" y="1958524"/>
                <a:ext cx="290160" cy="185040"/>
              </p14:xfrm>
            </p:contentPart>
          </mc:Choice>
          <mc:Fallback xmlns="">
            <p:pic>
              <p:nvPicPr>
                <p:cNvPr id="3112" name="Ink 3111">
                  <a:extLst>
                    <a:ext uri="{FF2B5EF4-FFF2-40B4-BE49-F238E27FC236}">
                      <a16:creationId xmlns:a16="http://schemas.microsoft.com/office/drawing/2014/main" id="{A7A37E7B-F7E9-BD91-9CC8-C4457B64C035}"/>
                    </a:ext>
                  </a:extLst>
                </p:cNvPr>
                <p:cNvPicPr/>
                <p:nvPr/>
              </p:nvPicPr>
              <p:blipFill>
                <a:blip r:embed="rId121"/>
                <a:stretch>
                  <a:fillRect/>
                </a:stretch>
              </p:blipFill>
              <p:spPr>
                <a:xfrm>
                  <a:off x="5739946" y="1940884"/>
                  <a:ext cx="325800" cy="22068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3115" name="Ink 3114">
                  <a:extLst>
                    <a:ext uri="{FF2B5EF4-FFF2-40B4-BE49-F238E27FC236}">
                      <a16:creationId xmlns:a16="http://schemas.microsoft.com/office/drawing/2014/main" id="{48C25727-6CB4-B2A8-424E-48BF32FD4B34}"/>
                    </a:ext>
                  </a:extLst>
                </p14:cNvPr>
                <p14:cNvContentPartPr/>
                <p14:nvPr/>
              </p14:nvContentPartPr>
              <p14:xfrm>
                <a:off x="6196426" y="1995604"/>
                <a:ext cx="246240" cy="209880"/>
              </p14:xfrm>
            </p:contentPart>
          </mc:Choice>
          <mc:Fallback xmlns="">
            <p:pic>
              <p:nvPicPr>
                <p:cNvPr id="3115" name="Ink 3114">
                  <a:extLst>
                    <a:ext uri="{FF2B5EF4-FFF2-40B4-BE49-F238E27FC236}">
                      <a16:creationId xmlns:a16="http://schemas.microsoft.com/office/drawing/2014/main" id="{48C25727-6CB4-B2A8-424E-48BF32FD4B34}"/>
                    </a:ext>
                  </a:extLst>
                </p:cNvPr>
                <p:cNvPicPr/>
                <p:nvPr/>
              </p:nvPicPr>
              <p:blipFill>
                <a:blip r:embed="rId123"/>
                <a:stretch>
                  <a:fillRect/>
                </a:stretch>
              </p:blipFill>
              <p:spPr>
                <a:xfrm>
                  <a:off x="6178426" y="1977964"/>
                  <a:ext cx="28188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3116" name="Ink 3115">
                  <a:extLst>
                    <a:ext uri="{FF2B5EF4-FFF2-40B4-BE49-F238E27FC236}">
                      <a16:creationId xmlns:a16="http://schemas.microsoft.com/office/drawing/2014/main" id="{BE8DE8C8-0411-E299-AFD0-BB82965F66C6}"/>
                    </a:ext>
                  </a:extLst>
                </p14:cNvPr>
                <p14:cNvContentPartPr/>
                <p14:nvPr/>
              </p14:nvContentPartPr>
              <p14:xfrm>
                <a:off x="6187066" y="2120884"/>
                <a:ext cx="451440" cy="88560"/>
              </p14:xfrm>
            </p:contentPart>
          </mc:Choice>
          <mc:Fallback xmlns="">
            <p:pic>
              <p:nvPicPr>
                <p:cNvPr id="3116" name="Ink 3115">
                  <a:extLst>
                    <a:ext uri="{FF2B5EF4-FFF2-40B4-BE49-F238E27FC236}">
                      <a16:creationId xmlns:a16="http://schemas.microsoft.com/office/drawing/2014/main" id="{BE8DE8C8-0411-E299-AFD0-BB82965F66C6}"/>
                    </a:ext>
                  </a:extLst>
                </p:cNvPr>
                <p:cNvPicPr/>
                <p:nvPr/>
              </p:nvPicPr>
              <p:blipFill>
                <a:blip r:embed="rId125"/>
                <a:stretch>
                  <a:fillRect/>
                </a:stretch>
              </p:blipFill>
              <p:spPr>
                <a:xfrm>
                  <a:off x="6169066" y="2102884"/>
                  <a:ext cx="487080" cy="12420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3117" name="Ink 3116">
                  <a:extLst>
                    <a:ext uri="{FF2B5EF4-FFF2-40B4-BE49-F238E27FC236}">
                      <a16:creationId xmlns:a16="http://schemas.microsoft.com/office/drawing/2014/main" id="{D6F1200D-DC39-69A3-F858-BA62227D1851}"/>
                    </a:ext>
                  </a:extLst>
                </p14:cNvPr>
                <p14:cNvContentPartPr/>
                <p14:nvPr/>
              </p14:nvContentPartPr>
              <p14:xfrm>
                <a:off x="6407746" y="2120884"/>
                <a:ext cx="239400" cy="202680"/>
              </p14:xfrm>
            </p:contentPart>
          </mc:Choice>
          <mc:Fallback xmlns="">
            <p:pic>
              <p:nvPicPr>
                <p:cNvPr id="3117" name="Ink 3116">
                  <a:extLst>
                    <a:ext uri="{FF2B5EF4-FFF2-40B4-BE49-F238E27FC236}">
                      <a16:creationId xmlns:a16="http://schemas.microsoft.com/office/drawing/2014/main" id="{D6F1200D-DC39-69A3-F858-BA62227D1851}"/>
                    </a:ext>
                  </a:extLst>
                </p:cNvPr>
                <p:cNvPicPr/>
                <p:nvPr/>
              </p:nvPicPr>
              <p:blipFill>
                <a:blip r:embed="rId127"/>
                <a:stretch>
                  <a:fillRect/>
                </a:stretch>
              </p:blipFill>
              <p:spPr>
                <a:xfrm>
                  <a:off x="6390106" y="2103244"/>
                  <a:ext cx="275040" cy="23832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3118" name="Ink 3117">
                  <a:extLst>
                    <a:ext uri="{FF2B5EF4-FFF2-40B4-BE49-F238E27FC236}">
                      <a16:creationId xmlns:a16="http://schemas.microsoft.com/office/drawing/2014/main" id="{7960B48A-9389-E570-68EC-595EE9245FBC}"/>
                    </a:ext>
                  </a:extLst>
                </p14:cNvPr>
                <p14:cNvContentPartPr/>
                <p14:nvPr/>
              </p14:nvContentPartPr>
              <p14:xfrm>
                <a:off x="6395866" y="2325364"/>
                <a:ext cx="461520" cy="257400"/>
              </p14:xfrm>
            </p:contentPart>
          </mc:Choice>
          <mc:Fallback xmlns="">
            <p:pic>
              <p:nvPicPr>
                <p:cNvPr id="3118" name="Ink 3117">
                  <a:extLst>
                    <a:ext uri="{FF2B5EF4-FFF2-40B4-BE49-F238E27FC236}">
                      <a16:creationId xmlns:a16="http://schemas.microsoft.com/office/drawing/2014/main" id="{7960B48A-9389-E570-68EC-595EE9245FBC}"/>
                    </a:ext>
                  </a:extLst>
                </p:cNvPr>
                <p:cNvPicPr/>
                <p:nvPr/>
              </p:nvPicPr>
              <p:blipFill>
                <a:blip r:embed="rId129"/>
                <a:stretch>
                  <a:fillRect/>
                </a:stretch>
              </p:blipFill>
              <p:spPr>
                <a:xfrm>
                  <a:off x="6378226" y="2307364"/>
                  <a:ext cx="497160" cy="29304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3120" name="Ink 3119">
                  <a:extLst>
                    <a:ext uri="{FF2B5EF4-FFF2-40B4-BE49-F238E27FC236}">
                      <a16:creationId xmlns:a16="http://schemas.microsoft.com/office/drawing/2014/main" id="{EC4FA1E0-A2A3-11CB-469F-C6F8226C72E4}"/>
                    </a:ext>
                  </a:extLst>
                </p14:cNvPr>
                <p14:cNvContentPartPr/>
                <p14:nvPr/>
              </p14:nvContentPartPr>
              <p14:xfrm>
                <a:off x="5248186" y="2866444"/>
                <a:ext cx="190440" cy="181080"/>
              </p14:xfrm>
            </p:contentPart>
          </mc:Choice>
          <mc:Fallback xmlns="">
            <p:pic>
              <p:nvPicPr>
                <p:cNvPr id="3120" name="Ink 3119">
                  <a:extLst>
                    <a:ext uri="{FF2B5EF4-FFF2-40B4-BE49-F238E27FC236}">
                      <a16:creationId xmlns:a16="http://schemas.microsoft.com/office/drawing/2014/main" id="{EC4FA1E0-A2A3-11CB-469F-C6F8226C72E4}"/>
                    </a:ext>
                  </a:extLst>
                </p:cNvPr>
                <p:cNvPicPr/>
                <p:nvPr/>
              </p:nvPicPr>
              <p:blipFill>
                <a:blip r:embed="rId131"/>
                <a:stretch>
                  <a:fillRect/>
                </a:stretch>
              </p:blipFill>
              <p:spPr>
                <a:xfrm>
                  <a:off x="5230546" y="2848804"/>
                  <a:ext cx="226080" cy="21672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3121" name="Ink 3120">
                  <a:extLst>
                    <a:ext uri="{FF2B5EF4-FFF2-40B4-BE49-F238E27FC236}">
                      <a16:creationId xmlns:a16="http://schemas.microsoft.com/office/drawing/2014/main" id="{5ED66DC8-CAA3-B6AD-DD4C-C2691F2F70C4}"/>
                    </a:ext>
                  </a:extLst>
                </p14:cNvPr>
                <p14:cNvContentPartPr/>
                <p14:nvPr/>
              </p14:nvContentPartPr>
              <p14:xfrm>
                <a:off x="5489746" y="2919364"/>
                <a:ext cx="15480" cy="112320"/>
              </p14:xfrm>
            </p:contentPart>
          </mc:Choice>
          <mc:Fallback xmlns="">
            <p:pic>
              <p:nvPicPr>
                <p:cNvPr id="3121" name="Ink 3120">
                  <a:extLst>
                    <a:ext uri="{FF2B5EF4-FFF2-40B4-BE49-F238E27FC236}">
                      <a16:creationId xmlns:a16="http://schemas.microsoft.com/office/drawing/2014/main" id="{5ED66DC8-CAA3-B6AD-DD4C-C2691F2F70C4}"/>
                    </a:ext>
                  </a:extLst>
                </p:cNvPr>
                <p:cNvPicPr/>
                <p:nvPr/>
              </p:nvPicPr>
              <p:blipFill>
                <a:blip r:embed="rId133"/>
                <a:stretch>
                  <a:fillRect/>
                </a:stretch>
              </p:blipFill>
              <p:spPr>
                <a:xfrm>
                  <a:off x="5471746" y="2901724"/>
                  <a:ext cx="51120"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3122" name="Ink 3121">
                  <a:extLst>
                    <a:ext uri="{FF2B5EF4-FFF2-40B4-BE49-F238E27FC236}">
                      <a16:creationId xmlns:a16="http://schemas.microsoft.com/office/drawing/2014/main" id="{7511FDDD-F8B8-F73B-D2EA-27A7E578CC56}"/>
                    </a:ext>
                  </a:extLst>
                </p14:cNvPr>
                <p14:cNvContentPartPr/>
                <p14:nvPr/>
              </p14:nvContentPartPr>
              <p14:xfrm>
                <a:off x="5532586" y="2942404"/>
                <a:ext cx="172800" cy="10080"/>
              </p14:xfrm>
            </p:contentPart>
          </mc:Choice>
          <mc:Fallback xmlns="">
            <p:pic>
              <p:nvPicPr>
                <p:cNvPr id="3122" name="Ink 3121">
                  <a:extLst>
                    <a:ext uri="{FF2B5EF4-FFF2-40B4-BE49-F238E27FC236}">
                      <a16:creationId xmlns:a16="http://schemas.microsoft.com/office/drawing/2014/main" id="{7511FDDD-F8B8-F73B-D2EA-27A7E578CC56}"/>
                    </a:ext>
                  </a:extLst>
                </p:cNvPr>
                <p:cNvPicPr/>
                <p:nvPr/>
              </p:nvPicPr>
              <p:blipFill>
                <a:blip r:embed="rId135"/>
                <a:stretch>
                  <a:fillRect/>
                </a:stretch>
              </p:blipFill>
              <p:spPr>
                <a:xfrm>
                  <a:off x="5514586" y="2924764"/>
                  <a:ext cx="208440" cy="4572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3123" name="Ink 3122">
                  <a:extLst>
                    <a:ext uri="{FF2B5EF4-FFF2-40B4-BE49-F238E27FC236}">
                      <a16:creationId xmlns:a16="http://schemas.microsoft.com/office/drawing/2014/main" id="{7D8BD700-9456-7AC8-518A-4571BC659C4A}"/>
                    </a:ext>
                  </a:extLst>
                </p14:cNvPr>
                <p14:cNvContentPartPr/>
                <p14:nvPr/>
              </p14:nvContentPartPr>
              <p14:xfrm>
                <a:off x="5555626" y="2974804"/>
                <a:ext cx="187920" cy="168840"/>
              </p14:xfrm>
            </p:contentPart>
          </mc:Choice>
          <mc:Fallback xmlns="">
            <p:pic>
              <p:nvPicPr>
                <p:cNvPr id="3123" name="Ink 3122">
                  <a:extLst>
                    <a:ext uri="{FF2B5EF4-FFF2-40B4-BE49-F238E27FC236}">
                      <a16:creationId xmlns:a16="http://schemas.microsoft.com/office/drawing/2014/main" id="{7D8BD700-9456-7AC8-518A-4571BC659C4A}"/>
                    </a:ext>
                  </a:extLst>
                </p:cNvPr>
                <p:cNvPicPr/>
                <p:nvPr/>
              </p:nvPicPr>
              <p:blipFill>
                <a:blip r:embed="rId137"/>
                <a:stretch>
                  <a:fillRect/>
                </a:stretch>
              </p:blipFill>
              <p:spPr>
                <a:xfrm>
                  <a:off x="5537986" y="2957164"/>
                  <a:ext cx="223560" cy="2044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3124" name="Ink 3123">
                  <a:extLst>
                    <a:ext uri="{FF2B5EF4-FFF2-40B4-BE49-F238E27FC236}">
                      <a16:creationId xmlns:a16="http://schemas.microsoft.com/office/drawing/2014/main" id="{92FEBE7D-2D4F-983D-C717-7B74AEC0AED5}"/>
                    </a:ext>
                  </a:extLst>
                </p14:cNvPr>
                <p14:cNvContentPartPr/>
                <p14:nvPr/>
              </p14:nvContentPartPr>
              <p14:xfrm>
                <a:off x="5717266" y="3072724"/>
                <a:ext cx="71640" cy="102960"/>
              </p14:xfrm>
            </p:contentPart>
          </mc:Choice>
          <mc:Fallback xmlns="">
            <p:pic>
              <p:nvPicPr>
                <p:cNvPr id="3124" name="Ink 3123">
                  <a:extLst>
                    <a:ext uri="{FF2B5EF4-FFF2-40B4-BE49-F238E27FC236}">
                      <a16:creationId xmlns:a16="http://schemas.microsoft.com/office/drawing/2014/main" id="{92FEBE7D-2D4F-983D-C717-7B74AEC0AED5}"/>
                    </a:ext>
                  </a:extLst>
                </p:cNvPr>
                <p:cNvPicPr/>
                <p:nvPr/>
              </p:nvPicPr>
              <p:blipFill>
                <a:blip r:embed="rId139"/>
                <a:stretch>
                  <a:fillRect/>
                </a:stretch>
              </p:blipFill>
              <p:spPr>
                <a:xfrm>
                  <a:off x="5699626" y="3054724"/>
                  <a:ext cx="107280" cy="1386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125" name="Ink 3124">
                  <a:extLst>
                    <a:ext uri="{FF2B5EF4-FFF2-40B4-BE49-F238E27FC236}">
                      <a16:creationId xmlns:a16="http://schemas.microsoft.com/office/drawing/2014/main" id="{7C53726B-2074-83F5-9DCA-3FD04B01F237}"/>
                    </a:ext>
                  </a:extLst>
                </p14:cNvPr>
                <p14:cNvContentPartPr/>
                <p14:nvPr/>
              </p14:nvContentPartPr>
              <p14:xfrm>
                <a:off x="5764426" y="3072724"/>
                <a:ext cx="61200" cy="98640"/>
              </p14:xfrm>
            </p:contentPart>
          </mc:Choice>
          <mc:Fallback xmlns="">
            <p:pic>
              <p:nvPicPr>
                <p:cNvPr id="3125" name="Ink 3124">
                  <a:extLst>
                    <a:ext uri="{FF2B5EF4-FFF2-40B4-BE49-F238E27FC236}">
                      <a16:creationId xmlns:a16="http://schemas.microsoft.com/office/drawing/2014/main" id="{7C53726B-2074-83F5-9DCA-3FD04B01F237}"/>
                    </a:ext>
                  </a:extLst>
                </p:cNvPr>
                <p:cNvPicPr/>
                <p:nvPr/>
              </p:nvPicPr>
              <p:blipFill>
                <a:blip r:embed="rId141"/>
                <a:stretch>
                  <a:fillRect/>
                </a:stretch>
              </p:blipFill>
              <p:spPr>
                <a:xfrm>
                  <a:off x="5746786" y="3054724"/>
                  <a:ext cx="96840" cy="13428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3126" name="Ink 3125">
                  <a:extLst>
                    <a:ext uri="{FF2B5EF4-FFF2-40B4-BE49-F238E27FC236}">
                      <a16:creationId xmlns:a16="http://schemas.microsoft.com/office/drawing/2014/main" id="{300E4590-8F07-2373-08D1-02363DEB5601}"/>
                    </a:ext>
                  </a:extLst>
                </p14:cNvPr>
                <p14:cNvContentPartPr/>
                <p14:nvPr/>
              </p14:nvContentPartPr>
              <p14:xfrm>
                <a:off x="5932906" y="3003244"/>
                <a:ext cx="32040" cy="266040"/>
              </p14:xfrm>
            </p:contentPart>
          </mc:Choice>
          <mc:Fallback xmlns="">
            <p:pic>
              <p:nvPicPr>
                <p:cNvPr id="3126" name="Ink 3125">
                  <a:extLst>
                    <a:ext uri="{FF2B5EF4-FFF2-40B4-BE49-F238E27FC236}">
                      <a16:creationId xmlns:a16="http://schemas.microsoft.com/office/drawing/2014/main" id="{300E4590-8F07-2373-08D1-02363DEB5601}"/>
                    </a:ext>
                  </a:extLst>
                </p:cNvPr>
                <p:cNvPicPr/>
                <p:nvPr/>
              </p:nvPicPr>
              <p:blipFill>
                <a:blip r:embed="rId143"/>
                <a:stretch>
                  <a:fillRect/>
                </a:stretch>
              </p:blipFill>
              <p:spPr>
                <a:xfrm>
                  <a:off x="5915266" y="2985244"/>
                  <a:ext cx="67680" cy="30168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3127" name="Ink 3126">
                  <a:extLst>
                    <a:ext uri="{FF2B5EF4-FFF2-40B4-BE49-F238E27FC236}">
                      <a16:creationId xmlns:a16="http://schemas.microsoft.com/office/drawing/2014/main" id="{E998C5AA-47FB-B084-89F5-E018767EF5BC}"/>
                    </a:ext>
                  </a:extLst>
                </p14:cNvPr>
                <p14:cNvContentPartPr/>
                <p14:nvPr/>
              </p14:nvContentPartPr>
              <p14:xfrm>
                <a:off x="6005986" y="3114484"/>
                <a:ext cx="131040" cy="194040"/>
              </p14:xfrm>
            </p:contentPart>
          </mc:Choice>
          <mc:Fallback xmlns="">
            <p:pic>
              <p:nvPicPr>
                <p:cNvPr id="3127" name="Ink 3126">
                  <a:extLst>
                    <a:ext uri="{FF2B5EF4-FFF2-40B4-BE49-F238E27FC236}">
                      <a16:creationId xmlns:a16="http://schemas.microsoft.com/office/drawing/2014/main" id="{E998C5AA-47FB-B084-89F5-E018767EF5BC}"/>
                    </a:ext>
                  </a:extLst>
                </p:cNvPr>
                <p:cNvPicPr/>
                <p:nvPr/>
              </p:nvPicPr>
              <p:blipFill>
                <a:blip r:embed="rId145"/>
                <a:stretch>
                  <a:fillRect/>
                </a:stretch>
              </p:blipFill>
              <p:spPr>
                <a:xfrm>
                  <a:off x="5987986" y="3096484"/>
                  <a:ext cx="16668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3129" name="Ink 3128">
                  <a:extLst>
                    <a:ext uri="{FF2B5EF4-FFF2-40B4-BE49-F238E27FC236}">
                      <a16:creationId xmlns:a16="http://schemas.microsoft.com/office/drawing/2014/main" id="{EBE3D5F6-A57D-6E2E-A52C-D24EB9629DF8}"/>
                    </a:ext>
                  </a:extLst>
                </p14:cNvPr>
                <p14:cNvContentPartPr/>
                <p14:nvPr/>
              </p14:nvContentPartPr>
              <p14:xfrm>
                <a:off x="6446986" y="3320044"/>
                <a:ext cx="208440" cy="231480"/>
              </p14:xfrm>
            </p:contentPart>
          </mc:Choice>
          <mc:Fallback xmlns="">
            <p:pic>
              <p:nvPicPr>
                <p:cNvPr id="3129" name="Ink 3128">
                  <a:extLst>
                    <a:ext uri="{FF2B5EF4-FFF2-40B4-BE49-F238E27FC236}">
                      <a16:creationId xmlns:a16="http://schemas.microsoft.com/office/drawing/2014/main" id="{EBE3D5F6-A57D-6E2E-A52C-D24EB9629DF8}"/>
                    </a:ext>
                  </a:extLst>
                </p:cNvPr>
                <p:cNvPicPr/>
                <p:nvPr/>
              </p:nvPicPr>
              <p:blipFill>
                <a:blip r:embed="rId147"/>
                <a:stretch>
                  <a:fillRect/>
                </a:stretch>
              </p:blipFill>
              <p:spPr>
                <a:xfrm>
                  <a:off x="6429346" y="3302404"/>
                  <a:ext cx="244080" cy="26712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3130" name="Ink 3129">
                  <a:extLst>
                    <a:ext uri="{FF2B5EF4-FFF2-40B4-BE49-F238E27FC236}">
                      <a16:creationId xmlns:a16="http://schemas.microsoft.com/office/drawing/2014/main" id="{83087E08-F4A7-F896-7EFB-3931000A6589}"/>
                    </a:ext>
                  </a:extLst>
                </p14:cNvPr>
                <p14:cNvContentPartPr/>
                <p14:nvPr/>
              </p14:nvContentPartPr>
              <p14:xfrm>
                <a:off x="6739306" y="3439204"/>
                <a:ext cx="5400" cy="57240"/>
              </p14:xfrm>
            </p:contentPart>
          </mc:Choice>
          <mc:Fallback xmlns="">
            <p:pic>
              <p:nvPicPr>
                <p:cNvPr id="3130" name="Ink 3129">
                  <a:extLst>
                    <a:ext uri="{FF2B5EF4-FFF2-40B4-BE49-F238E27FC236}">
                      <a16:creationId xmlns:a16="http://schemas.microsoft.com/office/drawing/2014/main" id="{83087E08-F4A7-F896-7EFB-3931000A6589}"/>
                    </a:ext>
                  </a:extLst>
                </p:cNvPr>
                <p:cNvPicPr/>
                <p:nvPr/>
              </p:nvPicPr>
              <p:blipFill>
                <a:blip r:embed="rId149"/>
                <a:stretch>
                  <a:fillRect/>
                </a:stretch>
              </p:blipFill>
              <p:spPr>
                <a:xfrm>
                  <a:off x="6721306" y="3421564"/>
                  <a:ext cx="41040" cy="928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3131" name="Ink 3130">
                  <a:extLst>
                    <a:ext uri="{FF2B5EF4-FFF2-40B4-BE49-F238E27FC236}">
                      <a16:creationId xmlns:a16="http://schemas.microsoft.com/office/drawing/2014/main" id="{3D001D15-D5D7-F6B0-4F42-C18CE42E105F}"/>
                    </a:ext>
                  </a:extLst>
                </p14:cNvPr>
                <p14:cNvContentPartPr/>
                <p14:nvPr/>
              </p14:nvContentPartPr>
              <p14:xfrm>
                <a:off x="6762706" y="3411484"/>
                <a:ext cx="28440" cy="62640"/>
              </p14:xfrm>
            </p:contentPart>
          </mc:Choice>
          <mc:Fallback xmlns="">
            <p:pic>
              <p:nvPicPr>
                <p:cNvPr id="3131" name="Ink 3130">
                  <a:extLst>
                    <a:ext uri="{FF2B5EF4-FFF2-40B4-BE49-F238E27FC236}">
                      <a16:creationId xmlns:a16="http://schemas.microsoft.com/office/drawing/2014/main" id="{3D001D15-D5D7-F6B0-4F42-C18CE42E105F}"/>
                    </a:ext>
                  </a:extLst>
                </p:cNvPr>
                <p:cNvPicPr/>
                <p:nvPr/>
              </p:nvPicPr>
              <p:blipFill>
                <a:blip r:embed="rId151"/>
                <a:stretch>
                  <a:fillRect/>
                </a:stretch>
              </p:blipFill>
              <p:spPr>
                <a:xfrm>
                  <a:off x="6745066" y="3393484"/>
                  <a:ext cx="6408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3132" name="Ink 3131">
                  <a:extLst>
                    <a:ext uri="{FF2B5EF4-FFF2-40B4-BE49-F238E27FC236}">
                      <a16:creationId xmlns:a16="http://schemas.microsoft.com/office/drawing/2014/main" id="{8FB0270E-BC30-957C-50F7-CB186E0D268E}"/>
                    </a:ext>
                  </a:extLst>
                </p14:cNvPr>
                <p14:cNvContentPartPr/>
                <p14:nvPr/>
              </p14:nvContentPartPr>
              <p14:xfrm>
                <a:off x="6795106" y="3378004"/>
                <a:ext cx="17280" cy="1080"/>
              </p14:xfrm>
            </p:contentPart>
          </mc:Choice>
          <mc:Fallback xmlns="">
            <p:pic>
              <p:nvPicPr>
                <p:cNvPr id="3132" name="Ink 3131">
                  <a:extLst>
                    <a:ext uri="{FF2B5EF4-FFF2-40B4-BE49-F238E27FC236}">
                      <a16:creationId xmlns:a16="http://schemas.microsoft.com/office/drawing/2014/main" id="{8FB0270E-BC30-957C-50F7-CB186E0D268E}"/>
                    </a:ext>
                  </a:extLst>
                </p:cNvPr>
                <p:cNvPicPr/>
                <p:nvPr/>
              </p:nvPicPr>
              <p:blipFill>
                <a:blip r:embed="rId153"/>
                <a:stretch>
                  <a:fillRect/>
                </a:stretch>
              </p:blipFill>
              <p:spPr>
                <a:xfrm>
                  <a:off x="6777466" y="3360364"/>
                  <a:ext cx="529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3133" name="Ink 3132">
                  <a:extLst>
                    <a:ext uri="{FF2B5EF4-FFF2-40B4-BE49-F238E27FC236}">
                      <a16:creationId xmlns:a16="http://schemas.microsoft.com/office/drawing/2014/main" id="{5632EE48-647E-8C85-3BDB-F78E9E096783}"/>
                    </a:ext>
                  </a:extLst>
                </p14:cNvPr>
                <p14:cNvContentPartPr/>
                <p14:nvPr/>
              </p14:nvContentPartPr>
              <p14:xfrm>
                <a:off x="6841546" y="3221404"/>
                <a:ext cx="46080" cy="183240"/>
              </p14:xfrm>
            </p:contentPart>
          </mc:Choice>
          <mc:Fallback xmlns="">
            <p:pic>
              <p:nvPicPr>
                <p:cNvPr id="3133" name="Ink 3132">
                  <a:extLst>
                    <a:ext uri="{FF2B5EF4-FFF2-40B4-BE49-F238E27FC236}">
                      <a16:creationId xmlns:a16="http://schemas.microsoft.com/office/drawing/2014/main" id="{5632EE48-647E-8C85-3BDB-F78E9E096783}"/>
                    </a:ext>
                  </a:extLst>
                </p:cNvPr>
                <p:cNvPicPr/>
                <p:nvPr/>
              </p:nvPicPr>
              <p:blipFill>
                <a:blip r:embed="rId155"/>
                <a:stretch>
                  <a:fillRect/>
                </a:stretch>
              </p:blipFill>
              <p:spPr>
                <a:xfrm>
                  <a:off x="6823546" y="3203404"/>
                  <a:ext cx="81720" cy="21888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3134" name="Ink 3133">
                  <a:extLst>
                    <a:ext uri="{FF2B5EF4-FFF2-40B4-BE49-F238E27FC236}">
                      <a16:creationId xmlns:a16="http://schemas.microsoft.com/office/drawing/2014/main" id="{A0BA0DE0-E379-C821-B83D-79B4268A88DC}"/>
                    </a:ext>
                  </a:extLst>
                </p14:cNvPr>
                <p14:cNvContentPartPr/>
                <p14:nvPr/>
              </p14:nvContentPartPr>
              <p14:xfrm>
                <a:off x="6786106" y="3290524"/>
                <a:ext cx="123480" cy="28440"/>
              </p14:xfrm>
            </p:contentPart>
          </mc:Choice>
          <mc:Fallback xmlns="">
            <p:pic>
              <p:nvPicPr>
                <p:cNvPr id="3134" name="Ink 3133">
                  <a:extLst>
                    <a:ext uri="{FF2B5EF4-FFF2-40B4-BE49-F238E27FC236}">
                      <a16:creationId xmlns:a16="http://schemas.microsoft.com/office/drawing/2014/main" id="{A0BA0DE0-E379-C821-B83D-79B4268A88DC}"/>
                    </a:ext>
                  </a:extLst>
                </p:cNvPr>
                <p:cNvPicPr/>
                <p:nvPr/>
              </p:nvPicPr>
              <p:blipFill>
                <a:blip r:embed="rId157"/>
                <a:stretch>
                  <a:fillRect/>
                </a:stretch>
              </p:blipFill>
              <p:spPr>
                <a:xfrm>
                  <a:off x="6768106" y="3272884"/>
                  <a:ext cx="159120" cy="6408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3135" name="Ink 3134">
                  <a:extLst>
                    <a:ext uri="{FF2B5EF4-FFF2-40B4-BE49-F238E27FC236}">
                      <a16:creationId xmlns:a16="http://schemas.microsoft.com/office/drawing/2014/main" id="{07D9E5C7-2E93-EA6C-78B8-634FD6FF889C}"/>
                    </a:ext>
                  </a:extLst>
                </p14:cNvPr>
                <p14:cNvContentPartPr/>
                <p14:nvPr/>
              </p14:nvContentPartPr>
              <p14:xfrm>
                <a:off x="6980506" y="3239764"/>
                <a:ext cx="132120" cy="130320"/>
              </p14:xfrm>
            </p:contentPart>
          </mc:Choice>
          <mc:Fallback xmlns="">
            <p:pic>
              <p:nvPicPr>
                <p:cNvPr id="3135" name="Ink 3134">
                  <a:extLst>
                    <a:ext uri="{FF2B5EF4-FFF2-40B4-BE49-F238E27FC236}">
                      <a16:creationId xmlns:a16="http://schemas.microsoft.com/office/drawing/2014/main" id="{07D9E5C7-2E93-EA6C-78B8-634FD6FF889C}"/>
                    </a:ext>
                  </a:extLst>
                </p:cNvPr>
                <p:cNvPicPr/>
                <p:nvPr/>
              </p:nvPicPr>
              <p:blipFill>
                <a:blip r:embed="rId159"/>
                <a:stretch>
                  <a:fillRect/>
                </a:stretch>
              </p:blipFill>
              <p:spPr>
                <a:xfrm>
                  <a:off x="6962866" y="3221764"/>
                  <a:ext cx="167760" cy="1659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3136" name="Ink 3135">
                  <a:extLst>
                    <a:ext uri="{FF2B5EF4-FFF2-40B4-BE49-F238E27FC236}">
                      <a16:creationId xmlns:a16="http://schemas.microsoft.com/office/drawing/2014/main" id="{9D27838F-5B13-F12C-5CE2-B30E7C40718B}"/>
                    </a:ext>
                  </a:extLst>
                </p14:cNvPr>
                <p14:cNvContentPartPr/>
                <p14:nvPr/>
              </p14:nvContentPartPr>
              <p14:xfrm>
                <a:off x="7189306" y="3192604"/>
                <a:ext cx="72000" cy="142560"/>
              </p14:xfrm>
            </p:contentPart>
          </mc:Choice>
          <mc:Fallback xmlns="">
            <p:pic>
              <p:nvPicPr>
                <p:cNvPr id="3136" name="Ink 3135">
                  <a:extLst>
                    <a:ext uri="{FF2B5EF4-FFF2-40B4-BE49-F238E27FC236}">
                      <a16:creationId xmlns:a16="http://schemas.microsoft.com/office/drawing/2014/main" id="{9D27838F-5B13-F12C-5CE2-B30E7C40718B}"/>
                    </a:ext>
                  </a:extLst>
                </p:cNvPr>
                <p:cNvPicPr/>
                <p:nvPr/>
              </p:nvPicPr>
              <p:blipFill>
                <a:blip r:embed="rId161"/>
                <a:stretch>
                  <a:fillRect/>
                </a:stretch>
              </p:blipFill>
              <p:spPr>
                <a:xfrm>
                  <a:off x="7171306" y="3174604"/>
                  <a:ext cx="107640" cy="17820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3137" name="Ink 3136">
                  <a:extLst>
                    <a:ext uri="{FF2B5EF4-FFF2-40B4-BE49-F238E27FC236}">
                      <a16:creationId xmlns:a16="http://schemas.microsoft.com/office/drawing/2014/main" id="{CB9DFB21-1F88-C244-B385-9BCEC3239A57}"/>
                    </a:ext>
                  </a:extLst>
                </p14:cNvPr>
                <p14:cNvContentPartPr/>
                <p14:nvPr/>
              </p14:nvContentPartPr>
              <p14:xfrm>
                <a:off x="7231426" y="3183964"/>
                <a:ext cx="90360" cy="53640"/>
              </p14:xfrm>
            </p:contentPart>
          </mc:Choice>
          <mc:Fallback xmlns="">
            <p:pic>
              <p:nvPicPr>
                <p:cNvPr id="3137" name="Ink 3136">
                  <a:extLst>
                    <a:ext uri="{FF2B5EF4-FFF2-40B4-BE49-F238E27FC236}">
                      <a16:creationId xmlns:a16="http://schemas.microsoft.com/office/drawing/2014/main" id="{CB9DFB21-1F88-C244-B385-9BCEC3239A57}"/>
                    </a:ext>
                  </a:extLst>
                </p:cNvPr>
                <p:cNvPicPr/>
                <p:nvPr/>
              </p:nvPicPr>
              <p:blipFill>
                <a:blip r:embed="rId163"/>
                <a:stretch>
                  <a:fillRect/>
                </a:stretch>
              </p:blipFill>
              <p:spPr>
                <a:xfrm>
                  <a:off x="7213786" y="3165964"/>
                  <a:ext cx="126000" cy="892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3138" name="Ink 3137">
                  <a:extLst>
                    <a:ext uri="{FF2B5EF4-FFF2-40B4-BE49-F238E27FC236}">
                      <a16:creationId xmlns:a16="http://schemas.microsoft.com/office/drawing/2014/main" id="{3B88F3FA-65EA-2A4E-8719-A536BD4C58AD}"/>
                    </a:ext>
                  </a:extLst>
                </p14:cNvPr>
                <p14:cNvContentPartPr/>
                <p14:nvPr/>
              </p14:nvContentPartPr>
              <p14:xfrm>
                <a:off x="7342666" y="3044644"/>
                <a:ext cx="69120" cy="244080"/>
              </p14:xfrm>
            </p:contentPart>
          </mc:Choice>
          <mc:Fallback xmlns="">
            <p:pic>
              <p:nvPicPr>
                <p:cNvPr id="3138" name="Ink 3137">
                  <a:extLst>
                    <a:ext uri="{FF2B5EF4-FFF2-40B4-BE49-F238E27FC236}">
                      <a16:creationId xmlns:a16="http://schemas.microsoft.com/office/drawing/2014/main" id="{3B88F3FA-65EA-2A4E-8719-A536BD4C58AD}"/>
                    </a:ext>
                  </a:extLst>
                </p:cNvPr>
                <p:cNvPicPr/>
                <p:nvPr/>
              </p:nvPicPr>
              <p:blipFill>
                <a:blip r:embed="rId165"/>
                <a:stretch>
                  <a:fillRect/>
                </a:stretch>
              </p:blipFill>
              <p:spPr>
                <a:xfrm>
                  <a:off x="7325026" y="3027004"/>
                  <a:ext cx="104760" cy="27972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3139" name="Ink 3138">
                  <a:extLst>
                    <a:ext uri="{FF2B5EF4-FFF2-40B4-BE49-F238E27FC236}">
                      <a16:creationId xmlns:a16="http://schemas.microsoft.com/office/drawing/2014/main" id="{203E7047-ECED-83FA-A672-F25081CDB362}"/>
                    </a:ext>
                  </a:extLst>
                </p14:cNvPr>
                <p14:cNvContentPartPr/>
                <p14:nvPr/>
              </p14:nvContentPartPr>
              <p14:xfrm>
                <a:off x="6846226" y="3485644"/>
                <a:ext cx="87840" cy="119520"/>
              </p14:xfrm>
            </p:contentPart>
          </mc:Choice>
          <mc:Fallback xmlns="">
            <p:pic>
              <p:nvPicPr>
                <p:cNvPr id="3139" name="Ink 3138">
                  <a:extLst>
                    <a:ext uri="{FF2B5EF4-FFF2-40B4-BE49-F238E27FC236}">
                      <a16:creationId xmlns:a16="http://schemas.microsoft.com/office/drawing/2014/main" id="{203E7047-ECED-83FA-A672-F25081CDB362}"/>
                    </a:ext>
                  </a:extLst>
                </p:cNvPr>
                <p:cNvPicPr/>
                <p:nvPr/>
              </p:nvPicPr>
              <p:blipFill>
                <a:blip r:embed="rId167"/>
                <a:stretch>
                  <a:fillRect/>
                </a:stretch>
              </p:blipFill>
              <p:spPr>
                <a:xfrm>
                  <a:off x="6828226" y="3468004"/>
                  <a:ext cx="12348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3141" name="Ink 3140">
                  <a:extLst>
                    <a:ext uri="{FF2B5EF4-FFF2-40B4-BE49-F238E27FC236}">
                      <a16:creationId xmlns:a16="http://schemas.microsoft.com/office/drawing/2014/main" id="{DFEC9F25-B1AE-9AA7-A853-63F390127E76}"/>
                    </a:ext>
                  </a:extLst>
                </p14:cNvPr>
                <p14:cNvContentPartPr/>
                <p14:nvPr/>
              </p14:nvContentPartPr>
              <p14:xfrm>
                <a:off x="6947026" y="3513724"/>
                <a:ext cx="161640" cy="89280"/>
              </p14:xfrm>
            </p:contentPart>
          </mc:Choice>
          <mc:Fallback xmlns="">
            <p:pic>
              <p:nvPicPr>
                <p:cNvPr id="3141" name="Ink 3140">
                  <a:extLst>
                    <a:ext uri="{FF2B5EF4-FFF2-40B4-BE49-F238E27FC236}">
                      <a16:creationId xmlns:a16="http://schemas.microsoft.com/office/drawing/2014/main" id="{DFEC9F25-B1AE-9AA7-A853-63F390127E76}"/>
                    </a:ext>
                  </a:extLst>
                </p:cNvPr>
                <p:cNvPicPr/>
                <p:nvPr/>
              </p:nvPicPr>
              <p:blipFill>
                <a:blip r:embed="rId169"/>
                <a:stretch>
                  <a:fillRect/>
                </a:stretch>
              </p:blipFill>
              <p:spPr>
                <a:xfrm>
                  <a:off x="6929026" y="3495724"/>
                  <a:ext cx="197280" cy="12492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3142" name="Ink 3141">
                  <a:extLst>
                    <a:ext uri="{FF2B5EF4-FFF2-40B4-BE49-F238E27FC236}">
                      <a16:creationId xmlns:a16="http://schemas.microsoft.com/office/drawing/2014/main" id="{4A21AB57-E407-AC53-DC25-5C1490ED4264}"/>
                    </a:ext>
                  </a:extLst>
                </p14:cNvPr>
                <p14:cNvContentPartPr/>
                <p14:nvPr/>
              </p14:nvContentPartPr>
              <p14:xfrm>
                <a:off x="6938386" y="3541444"/>
                <a:ext cx="56880" cy="6480"/>
              </p14:xfrm>
            </p:contentPart>
          </mc:Choice>
          <mc:Fallback xmlns="">
            <p:pic>
              <p:nvPicPr>
                <p:cNvPr id="3142" name="Ink 3141">
                  <a:extLst>
                    <a:ext uri="{FF2B5EF4-FFF2-40B4-BE49-F238E27FC236}">
                      <a16:creationId xmlns:a16="http://schemas.microsoft.com/office/drawing/2014/main" id="{4A21AB57-E407-AC53-DC25-5C1490ED4264}"/>
                    </a:ext>
                  </a:extLst>
                </p:cNvPr>
                <p:cNvPicPr/>
                <p:nvPr/>
              </p:nvPicPr>
              <p:blipFill>
                <a:blip r:embed="rId171"/>
                <a:stretch>
                  <a:fillRect/>
                </a:stretch>
              </p:blipFill>
              <p:spPr>
                <a:xfrm>
                  <a:off x="6920386" y="3523804"/>
                  <a:ext cx="9252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3143" name="Ink 3142">
                  <a:extLst>
                    <a:ext uri="{FF2B5EF4-FFF2-40B4-BE49-F238E27FC236}">
                      <a16:creationId xmlns:a16="http://schemas.microsoft.com/office/drawing/2014/main" id="{FC48CC97-3CB0-09D3-08BC-1A820967C18C}"/>
                    </a:ext>
                  </a:extLst>
                </p14:cNvPr>
                <p14:cNvContentPartPr/>
                <p14:nvPr/>
              </p14:nvContentPartPr>
              <p14:xfrm>
                <a:off x="7124506" y="3434524"/>
                <a:ext cx="79920" cy="117000"/>
              </p14:xfrm>
            </p:contentPart>
          </mc:Choice>
          <mc:Fallback xmlns="">
            <p:pic>
              <p:nvPicPr>
                <p:cNvPr id="3143" name="Ink 3142">
                  <a:extLst>
                    <a:ext uri="{FF2B5EF4-FFF2-40B4-BE49-F238E27FC236}">
                      <a16:creationId xmlns:a16="http://schemas.microsoft.com/office/drawing/2014/main" id="{FC48CC97-3CB0-09D3-08BC-1A820967C18C}"/>
                    </a:ext>
                  </a:extLst>
                </p:cNvPr>
                <p:cNvPicPr/>
                <p:nvPr/>
              </p:nvPicPr>
              <p:blipFill>
                <a:blip r:embed="rId173"/>
                <a:stretch>
                  <a:fillRect/>
                </a:stretch>
              </p:blipFill>
              <p:spPr>
                <a:xfrm>
                  <a:off x="7106506" y="3416884"/>
                  <a:ext cx="115560" cy="15264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3144" name="Ink 3143">
                  <a:extLst>
                    <a:ext uri="{FF2B5EF4-FFF2-40B4-BE49-F238E27FC236}">
                      <a16:creationId xmlns:a16="http://schemas.microsoft.com/office/drawing/2014/main" id="{110EDE7B-B3EA-1B8A-7E1A-59BB34E56AD9}"/>
                    </a:ext>
                  </a:extLst>
                </p14:cNvPr>
                <p14:cNvContentPartPr/>
                <p14:nvPr/>
              </p14:nvContentPartPr>
              <p14:xfrm>
                <a:off x="7267786" y="3392764"/>
                <a:ext cx="149760" cy="123840"/>
              </p14:xfrm>
            </p:contentPart>
          </mc:Choice>
          <mc:Fallback xmlns="">
            <p:pic>
              <p:nvPicPr>
                <p:cNvPr id="3144" name="Ink 3143">
                  <a:extLst>
                    <a:ext uri="{FF2B5EF4-FFF2-40B4-BE49-F238E27FC236}">
                      <a16:creationId xmlns:a16="http://schemas.microsoft.com/office/drawing/2014/main" id="{110EDE7B-B3EA-1B8A-7E1A-59BB34E56AD9}"/>
                    </a:ext>
                  </a:extLst>
                </p:cNvPr>
                <p:cNvPicPr/>
                <p:nvPr/>
              </p:nvPicPr>
              <p:blipFill>
                <a:blip r:embed="rId175"/>
                <a:stretch>
                  <a:fillRect/>
                </a:stretch>
              </p:blipFill>
              <p:spPr>
                <a:xfrm>
                  <a:off x="7250146" y="3375124"/>
                  <a:ext cx="1854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3145" name="Ink 3144">
                  <a:extLst>
                    <a:ext uri="{FF2B5EF4-FFF2-40B4-BE49-F238E27FC236}">
                      <a16:creationId xmlns:a16="http://schemas.microsoft.com/office/drawing/2014/main" id="{60A122AB-FA9B-F451-18C6-6CA1C8F9418A}"/>
                    </a:ext>
                  </a:extLst>
                </p14:cNvPr>
                <p14:cNvContentPartPr/>
                <p14:nvPr/>
              </p14:nvContentPartPr>
              <p14:xfrm>
                <a:off x="7236106" y="3429844"/>
                <a:ext cx="265680" cy="119520"/>
              </p14:xfrm>
            </p:contentPart>
          </mc:Choice>
          <mc:Fallback xmlns="">
            <p:pic>
              <p:nvPicPr>
                <p:cNvPr id="3145" name="Ink 3144">
                  <a:extLst>
                    <a:ext uri="{FF2B5EF4-FFF2-40B4-BE49-F238E27FC236}">
                      <a16:creationId xmlns:a16="http://schemas.microsoft.com/office/drawing/2014/main" id="{60A122AB-FA9B-F451-18C6-6CA1C8F9418A}"/>
                    </a:ext>
                  </a:extLst>
                </p:cNvPr>
                <p:cNvPicPr/>
                <p:nvPr/>
              </p:nvPicPr>
              <p:blipFill>
                <a:blip r:embed="rId177"/>
                <a:stretch>
                  <a:fillRect/>
                </a:stretch>
              </p:blipFill>
              <p:spPr>
                <a:xfrm>
                  <a:off x="7218466" y="3412204"/>
                  <a:ext cx="301320" cy="15516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3148" name="Ink 3147">
                  <a:extLst>
                    <a:ext uri="{FF2B5EF4-FFF2-40B4-BE49-F238E27FC236}">
                      <a16:creationId xmlns:a16="http://schemas.microsoft.com/office/drawing/2014/main" id="{3D419ADA-535C-D3E8-8106-DCF554D1D385}"/>
                    </a:ext>
                  </a:extLst>
                </p14:cNvPr>
                <p14:cNvContentPartPr/>
                <p14:nvPr/>
              </p14:nvContentPartPr>
              <p14:xfrm>
                <a:off x="7199026" y="3179284"/>
                <a:ext cx="1080" cy="1080"/>
              </p14:xfrm>
            </p:contentPart>
          </mc:Choice>
          <mc:Fallback xmlns="">
            <p:pic>
              <p:nvPicPr>
                <p:cNvPr id="3148" name="Ink 3147">
                  <a:extLst>
                    <a:ext uri="{FF2B5EF4-FFF2-40B4-BE49-F238E27FC236}">
                      <a16:creationId xmlns:a16="http://schemas.microsoft.com/office/drawing/2014/main" id="{3D419ADA-535C-D3E8-8106-DCF554D1D385}"/>
                    </a:ext>
                  </a:extLst>
                </p:cNvPr>
                <p:cNvPicPr/>
                <p:nvPr/>
              </p:nvPicPr>
              <p:blipFill>
                <a:blip r:embed="rId179"/>
                <a:stretch>
                  <a:fillRect/>
                </a:stretch>
              </p:blipFill>
              <p:spPr>
                <a:xfrm>
                  <a:off x="7181386" y="3161644"/>
                  <a:ext cx="36720" cy="3672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3150" name="Ink 3149">
                  <a:extLst>
                    <a:ext uri="{FF2B5EF4-FFF2-40B4-BE49-F238E27FC236}">
                      <a16:creationId xmlns:a16="http://schemas.microsoft.com/office/drawing/2014/main" id="{057F2224-0BC0-546A-A738-46CC4DBBA5E1}"/>
                    </a:ext>
                  </a:extLst>
                </p14:cNvPr>
                <p14:cNvContentPartPr/>
                <p14:nvPr/>
              </p14:nvContentPartPr>
              <p14:xfrm>
                <a:off x="6753346" y="3406804"/>
                <a:ext cx="31680" cy="69120"/>
              </p14:xfrm>
            </p:contentPart>
          </mc:Choice>
          <mc:Fallback xmlns="">
            <p:pic>
              <p:nvPicPr>
                <p:cNvPr id="3150" name="Ink 3149">
                  <a:extLst>
                    <a:ext uri="{FF2B5EF4-FFF2-40B4-BE49-F238E27FC236}">
                      <a16:creationId xmlns:a16="http://schemas.microsoft.com/office/drawing/2014/main" id="{057F2224-0BC0-546A-A738-46CC4DBBA5E1}"/>
                    </a:ext>
                  </a:extLst>
                </p:cNvPr>
                <p:cNvPicPr/>
                <p:nvPr/>
              </p:nvPicPr>
              <p:blipFill>
                <a:blip r:embed="rId181"/>
                <a:stretch>
                  <a:fillRect/>
                </a:stretch>
              </p:blipFill>
              <p:spPr>
                <a:xfrm>
                  <a:off x="6735346" y="3388804"/>
                  <a:ext cx="6732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3152" name="Ink 3151">
                  <a:extLst>
                    <a:ext uri="{FF2B5EF4-FFF2-40B4-BE49-F238E27FC236}">
                      <a16:creationId xmlns:a16="http://schemas.microsoft.com/office/drawing/2014/main" id="{550C9143-5ED6-4D95-BB94-A30D7E14947F}"/>
                    </a:ext>
                  </a:extLst>
                </p14:cNvPr>
                <p14:cNvContentPartPr/>
                <p14:nvPr/>
              </p14:nvContentPartPr>
              <p14:xfrm>
                <a:off x="5847586" y="3067684"/>
                <a:ext cx="47520" cy="9360"/>
              </p14:xfrm>
            </p:contentPart>
          </mc:Choice>
          <mc:Fallback xmlns="">
            <p:pic>
              <p:nvPicPr>
                <p:cNvPr id="3152" name="Ink 3151">
                  <a:extLst>
                    <a:ext uri="{FF2B5EF4-FFF2-40B4-BE49-F238E27FC236}">
                      <a16:creationId xmlns:a16="http://schemas.microsoft.com/office/drawing/2014/main" id="{550C9143-5ED6-4D95-BB94-A30D7E14947F}"/>
                    </a:ext>
                  </a:extLst>
                </p:cNvPr>
                <p:cNvPicPr/>
                <p:nvPr/>
              </p:nvPicPr>
              <p:blipFill>
                <a:blip r:embed="rId183"/>
                <a:stretch>
                  <a:fillRect/>
                </a:stretch>
              </p:blipFill>
              <p:spPr>
                <a:xfrm>
                  <a:off x="5829586" y="3050044"/>
                  <a:ext cx="8316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3153" name="Ink 3152">
                  <a:extLst>
                    <a:ext uri="{FF2B5EF4-FFF2-40B4-BE49-F238E27FC236}">
                      <a16:creationId xmlns:a16="http://schemas.microsoft.com/office/drawing/2014/main" id="{84CC3410-17EE-3FE2-6753-2A620B7B4A0A}"/>
                    </a:ext>
                  </a:extLst>
                </p14:cNvPr>
                <p14:cNvContentPartPr/>
                <p14:nvPr/>
              </p14:nvContentPartPr>
              <p14:xfrm>
                <a:off x="5832826" y="3169204"/>
                <a:ext cx="17640" cy="43200"/>
              </p14:xfrm>
            </p:contentPart>
          </mc:Choice>
          <mc:Fallback xmlns="">
            <p:pic>
              <p:nvPicPr>
                <p:cNvPr id="3153" name="Ink 3152">
                  <a:extLst>
                    <a:ext uri="{FF2B5EF4-FFF2-40B4-BE49-F238E27FC236}">
                      <a16:creationId xmlns:a16="http://schemas.microsoft.com/office/drawing/2014/main" id="{84CC3410-17EE-3FE2-6753-2A620B7B4A0A}"/>
                    </a:ext>
                  </a:extLst>
                </p:cNvPr>
                <p:cNvPicPr/>
                <p:nvPr/>
              </p:nvPicPr>
              <p:blipFill>
                <a:blip r:embed="rId185"/>
                <a:stretch>
                  <a:fillRect/>
                </a:stretch>
              </p:blipFill>
              <p:spPr>
                <a:xfrm>
                  <a:off x="5815186" y="3151204"/>
                  <a:ext cx="53280" cy="78840"/>
                </a:xfrm>
                <a:prstGeom prst="rect">
                  <a:avLst/>
                </a:prstGeom>
              </p:spPr>
            </p:pic>
          </mc:Fallback>
        </mc:AlternateContent>
      </p:grpSp>
    </p:spTree>
    <p:extLst>
      <p:ext uri="{BB962C8B-B14F-4D97-AF65-F5344CB8AC3E}">
        <p14:creationId xmlns:p14="http://schemas.microsoft.com/office/powerpoint/2010/main" val="30079400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69B4"/>
        </a:solidFill>
        <a:effectLst/>
      </p:bgPr>
    </p:bg>
    <p:spTree>
      <p:nvGrpSpPr>
        <p:cNvPr id="1" name="">
          <a:extLst>
            <a:ext uri="{FF2B5EF4-FFF2-40B4-BE49-F238E27FC236}">
              <a16:creationId xmlns:a16="http://schemas.microsoft.com/office/drawing/2014/main" id="{5EE9B049-191E-A614-A013-1B92754D060E}"/>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1E33AB9F-8917-EA23-B721-D08D3A050F15}"/>
              </a:ext>
            </a:extLst>
          </p:cNvPr>
          <p:cNvGrpSpPr/>
          <p:nvPr/>
        </p:nvGrpSpPr>
        <p:grpSpPr>
          <a:xfrm>
            <a:off x="4905498" y="2228220"/>
            <a:ext cx="2824920" cy="2401560"/>
            <a:chOff x="5440422" y="1440563"/>
            <a:chExt cx="2824920" cy="240156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FD2DC63F-FC13-E8BB-430B-B284DA7B9C3B}"/>
                    </a:ext>
                  </a:extLst>
                </p14:cNvPr>
                <p14:cNvContentPartPr/>
                <p14:nvPr/>
              </p14:nvContentPartPr>
              <p14:xfrm>
                <a:off x="5440422" y="1440563"/>
                <a:ext cx="2824920" cy="2401560"/>
              </p14:xfrm>
            </p:contentPart>
          </mc:Choice>
          <mc:Fallback xmlns="">
            <p:pic>
              <p:nvPicPr>
                <p:cNvPr id="5" name="Ink 4">
                  <a:extLst>
                    <a:ext uri="{FF2B5EF4-FFF2-40B4-BE49-F238E27FC236}">
                      <a16:creationId xmlns:a16="http://schemas.microsoft.com/office/drawing/2014/main" id="{FD2DC63F-FC13-E8BB-430B-B284DA7B9C3B}"/>
                    </a:ext>
                  </a:extLst>
                </p:cNvPr>
                <p:cNvPicPr/>
                <p:nvPr/>
              </p:nvPicPr>
              <p:blipFill>
                <a:blip r:embed="rId3"/>
                <a:stretch>
                  <a:fillRect/>
                </a:stretch>
              </p:blipFill>
              <p:spPr>
                <a:xfrm>
                  <a:off x="5404422" y="1404923"/>
                  <a:ext cx="2896560" cy="24732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61C7058-4B20-D2F7-689A-96122CADA713}"/>
                    </a:ext>
                  </a:extLst>
                </p14:cNvPr>
                <p14:cNvContentPartPr/>
                <p14:nvPr/>
              </p14:nvContentPartPr>
              <p14:xfrm>
                <a:off x="6427542" y="1649723"/>
                <a:ext cx="38160" cy="16200"/>
              </p14:xfrm>
            </p:contentPart>
          </mc:Choice>
          <mc:Fallback xmlns="">
            <p:pic>
              <p:nvPicPr>
                <p:cNvPr id="6" name="Ink 5">
                  <a:extLst>
                    <a:ext uri="{FF2B5EF4-FFF2-40B4-BE49-F238E27FC236}">
                      <a16:creationId xmlns:a16="http://schemas.microsoft.com/office/drawing/2014/main" id="{B61C7058-4B20-D2F7-689A-96122CADA713}"/>
                    </a:ext>
                  </a:extLst>
                </p:cNvPr>
                <p:cNvPicPr/>
                <p:nvPr/>
              </p:nvPicPr>
              <p:blipFill>
                <a:blip r:embed="rId5"/>
                <a:stretch>
                  <a:fillRect/>
                </a:stretch>
              </p:blipFill>
              <p:spPr>
                <a:xfrm>
                  <a:off x="6391542" y="1613723"/>
                  <a:ext cx="109800" cy="87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 name="Ink 7">
                  <a:extLst>
                    <a:ext uri="{FF2B5EF4-FFF2-40B4-BE49-F238E27FC236}">
                      <a16:creationId xmlns:a16="http://schemas.microsoft.com/office/drawing/2014/main" id="{DC79A511-68C9-9783-D572-10F41B7EA59F}"/>
                    </a:ext>
                  </a:extLst>
                </p14:cNvPr>
                <p14:cNvContentPartPr/>
                <p14:nvPr/>
              </p14:nvContentPartPr>
              <p14:xfrm>
                <a:off x="5510622" y="1614803"/>
                <a:ext cx="2586600" cy="2157480"/>
              </p14:xfrm>
            </p:contentPart>
          </mc:Choice>
          <mc:Fallback xmlns="">
            <p:pic>
              <p:nvPicPr>
                <p:cNvPr id="8" name="Ink 7">
                  <a:extLst>
                    <a:ext uri="{FF2B5EF4-FFF2-40B4-BE49-F238E27FC236}">
                      <a16:creationId xmlns:a16="http://schemas.microsoft.com/office/drawing/2014/main" id="{DC79A511-68C9-9783-D572-10F41B7EA59F}"/>
                    </a:ext>
                  </a:extLst>
                </p:cNvPr>
                <p:cNvPicPr/>
                <p:nvPr/>
              </p:nvPicPr>
              <p:blipFill>
                <a:blip r:embed="rId7"/>
                <a:stretch>
                  <a:fillRect/>
                </a:stretch>
              </p:blipFill>
              <p:spPr>
                <a:xfrm>
                  <a:off x="5447622" y="1552163"/>
                  <a:ext cx="2712240" cy="22831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AEC61421-58B8-DA86-A41D-55A68A2EB590}"/>
                  </a:ext>
                </a:extLst>
              </p14:cNvPr>
              <p14:cNvContentPartPr/>
              <p14:nvPr/>
            </p14:nvContentPartPr>
            <p14:xfrm>
              <a:off x="6009618" y="3147300"/>
              <a:ext cx="1460520" cy="1884960"/>
            </p14:xfrm>
          </p:contentPart>
        </mc:Choice>
        <mc:Fallback xmlns="">
          <p:pic>
            <p:nvPicPr>
              <p:cNvPr id="11" name="Ink 10">
                <a:extLst>
                  <a:ext uri="{FF2B5EF4-FFF2-40B4-BE49-F238E27FC236}">
                    <a16:creationId xmlns:a16="http://schemas.microsoft.com/office/drawing/2014/main" id="{AEC61421-58B8-DA86-A41D-55A68A2EB590}"/>
                  </a:ext>
                </a:extLst>
              </p:cNvPr>
              <p:cNvPicPr/>
              <p:nvPr/>
            </p:nvPicPr>
            <p:blipFill>
              <a:blip r:embed="rId9"/>
              <a:stretch>
                <a:fillRect/>
              </a:stretch>
            </p:blipFill>
            <p:spPr>
              <a:xfrm>
                <a:off x="5973618" y="3111660"/>
                <a:ext cx="1532160" cy="1956600"/>
              </a:xfrm>
              <a:prstGeom prst="rect">
                <a:avLst/>
              </a:prstGeom>
            </p:spPr>
          </p:pic>
        </mc:Fallback>
      </mc:AlternateContent>
      <p:grpSp>
        <p:nvGrpSpPr>
          <p:cNvPr id="19" name="Group 18">
            <a:extLst>
              <a:ext uri="{FF2B5EF4-FFF2-40B4-BE49-F238E27FC236}">
                <a16:creationId xmlns:a16="http://schemas.microsoft.com/office/drawing/2014/main" id="{FFC7F73E-8F59-D975-8F1F-E617723BD8A2}"/>
              </a:ext>
            </a:extLst>
          </p:cNvPr>
          <p:cNvGrpSpPr/>
          <p:nvPr/>
        </p:nvGrpSpPr>
        <p:grpSpPr>
          <a:xfrm>
            <a:off x="6098178" y="3032820"/>
            <a:ext cx="1835280" cy="1924560"/>
            <a:chOff x="6633102" y="2245163"/>
            <a:chExt cx="1835280" cy="1924560"/>
          </a:xfrm>
        </p:grpSpPr>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58C5B76C-A8AB-BEE1-EB12-77E648B4B9FA}"/>
                    </a:ext>
                  </a:extLst>
                </p14:cNvPr>
                <p14:cNvContentPartPr/>
                <p14:nvPr/>
              </p14:nvContentPartPr>
              <p14:xfrm>
                <a:off x="6724542" y="3214643"/>
                <a:ext cx="1743840" cy="955080"/>
              </p14:xfrm>
            </p:contentPart>
          </mc:Choice>
          <mc:Fallback xmlns="">
            <p:pic>
              <p:nvPicPr>
                <p:cNvPr id="13" name="Ink 12">
                  <a:extLst>
                    <a:ext uri="{FF2B5EF4-FFF2-40B4-BE49-F238E27FC236}">
                      <a16:creationId xmlns:a16="http://schemas.microsoft.com/office/drawing/2014/main" id="{58C5B76C-A8AB-BEE1-EB12-77E648B4B9FA}"/>
                    </a:ext>
                  </a:extLst>
                </p:cNvPr>
                <p:cNvPicPr/>
                <p:nvPr/>
              </p:nvPicPr>
              <p:blipFill>
                <a:blip r:embed="rId11"/>
                <a:stretch>
                  <a:fillRect/>
                </a:stretch>
              </p:blipFill>
              <p:spPr>
                <a:xfrm>
                  <a:off x="6688902" y="3179003"/>
                  <a:ext cx="1815480" cy="102672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2A5EE905-7DE6-F2A4-6FC5-2469ADC0ADE2}"/>
                    </a:ext>
                  </a:extLst>
                </p14:cNvPr>
                <p14:cNvContentPartPr/>
                <p14:nvPr/>
              </p14:nvContentPartPr>
              <p14:xfrm>
                <a:off x="6758382" y="3230123"/>
                <a:ext cx="754920" cy="287640"/>
              </p14:xfrm>
            </p:contentPart>
          </mc:Choice>
          <mc:Fallback xmlns="">
            <p:pic>
              <p:nvPicPr>
                <p:cNvPr id="14" name="Ink 13">
                  <a:extLst>
                    <a:ext uri="{FF2B5EF4-FFF2-40B4-BE49-F238E27FC236}">
                      <a16:creationId xmlns:a16="http://schemas.microsoft.com/office/drawing/2014/main" id="{2A5EE905-7DE6-F2A4-6FC5-2469ADC0ADE2}"/>
                    </a:ext>
                  </a:extLst>
                </p:cNvPr>
                <p:cNvPicPr/>
                <p:nvPr/>
              </p:nvPicPr>
              <p:blipFill>
                <a:blip r:embed="rId13"/>
                <a:stretch>
                  <a:fillRect/>
                </a:stretch>
              </p:blipFill>
              <p:spPr>
                <a:xfrm>
                  <a:off x="6722742" y="3194123"/>
                  <a:ext cx="82656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72DD5CE7-A0B0-66AF-9B45-D45C6A1CE143}"/>
                    </a:ext>
                  </a:extLst>
                </p14:cNvPr>
                <p14:cNvContentPartPr/>
                <p14:nvPr/>
              </p14:nvContentPartPr>
              <p14:xfrm>
                <a:off x="6813822" y="3211763"/>
                <a:ext cx="551160" cy="252000"/>
              </p14:xfrm>
            </p:contentPart>
          </mc:Choice>
          <mc:Fallback xmlns="">
            <p:pic>
              <p:nvPicPr>
                <p:cNvPr id="15" name="Ink 14">
                  <a:extLst>
                    <a:ext uri="{FF2B5EF4-FFF2-40B4-BE49-F238E27FC236}">
                      <a16:creationId xmlns:a16="http://schemas.microsoft.com/office/drawing/2014/main" id="{72DD5CE7-A0B0-66AF-9B45-D45C6A1CE143}"/>
                    </a:ext>
                  </a:extLst>
                </p:cNvPr>
                <p:cNvPicPr/>
                <p:nvPr/>
              </p:nvPicPr>
              <p:blipFill>
                <a:blip r:embed="rId15"/>
                <a:stretch>
                  <a:fillRect/>
                </a:stretch>
              </p:blipFill>
              <p:spPr>
                <a:xfrm>
                  <a:off x="6778182" y="3175763"/>
                  <a:ext cx="622800" cy="323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8" name="Ink 17">
                  <a:extLst>
                    <a:ext uri="{FF2B5EF4-FFF2-40B4-BE49-F238E27FC236}">
                      <a16:creationId xmlns:a16="http://schemas.microsoft.com/office/drawing/2014/main" id="{F0DC78F8-533E-448B-8A4F-4EC67D5249DB}"/>
                    </a:ext>
                  </a:extLst>
                </p14:cNvPr>
                <p14:cNvContentPartPr/>
                <p14:nvPr/>
              </p14:nvContentPartPr>
              <p14:xfrm>
                <a:off x="6633102" y="2245163"/>
                <a:ext cx="780840" cy="945360"/>
              </p14:xfrm>
            </p:contentPart>
          </mc:Choice>
          <mc:Fallback xmlns="">
            <p:pic>
              <p:nvPicPr>
                <p:cNvPr id="18" name="Ink 17">
                  <a:extLst>
                    <a:ext uri="{FF2B5EF4-FFF2-40B4-BE49-F238E27FC236}">
                      <a16:creationId xmlns:a16="http://schemas.microsoft.com/office/drawing/2014/main" id="{F0DC78F8-533E-448B-8A4F-4EC67D5249DB}"/>
                    </a:ext>
                  </a:extLst>
                </p:cNvPr>
                <p:cNvPicPr/>
                <p:nvPr/>
              </p:nvPicPr>
              <p:blipFill>
                <a:blip r:embed="rId17"/>
                <a:stretch>
                  <a:fillRect/>
                </a:stretch>
              </p:blipFill>
              <p:spPr>
                <a:xfrm>
                  <a:off x="6597102" y="2209523"/>
                  <a:ext cx="852480" cy="1017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8">
            <p14:nvContentPartPr>
              <p14:cNvPr id="28" name="Ink 27">
                <a:extLst>
                  <a:ext uri="{FF2B5EF4-FFF2-40B4-BE49-F238E27FC236}">
                    <a16:creationId xmlns:a16="http://schemas.microsoft.com/office/drawing/2014/main" id="{7941AB81-82D7-402C-F577-78FB048D63DD}"/>
                  </a:ext>
                </a:extLst>
              </p14:cNvPr>
              <p14:cNvContentPartPr/>
              <p14:nvPr/>
            </p14:nvContentPartPr>
            <p14:xfrm>
              <a:off x="5964978" y="2700540"/>
              <a:ext cx="308520" cy="482400"/>
            </p14:xfrm>
          </p:contentPart>
        </mc:Choice>
        <mc:Fallback xmlns="">
          <p:pic>
            <p:nvPicPr>
              <p:cNvPr id="28" name="Ink 27">
                <a:extLst>
                  <a:ext uri="{FF2B5EF4-FFF2-40B4-BE49-F238E27FC236}">
                    <a16:creationId xmlns:a16="http://schemas.microsoft.com/office/drawing/2014/main" id="{7941AB81-82D7-402C-F577-78FB048D63DD}"/>
                  </a:ext>
                </a:extLst>
              </p:cNvPr>
              <p:cNvPicPr/>
              <p:nvPr/>
            </p:nvPicPr>
            <p:blipFill>
              <a:blip r:embed="rId19"/>
              <a:stretch>
                <a:fillRect/>
              </a:stretch>
            </p:blipFill>
            <p:spPr>
              <a:xfrm>
                <a:off x="5929338" y="2664900"/>
                <a:ext cx="380160" cy="554040"/>
              </a:xfrm>
              <a:prstGeom prst="rect">
                <a:avLst/>
              </a:prstGeom>
            </p:spPr>
          </p:pic>
        </mc:Fallback>
      </mc:AlternateContent>
      <p:grpSp>
        <p:nvGrpSpPr>
          <p:cNvPr id="36" name="Group 35">
            <a:extLst>
              <a:ext uri="{FF2B5EF4-FFF2-40B4-BE49-F238E27FC236}">
                <a16:creationId xmlns:a16="http://schemas.microsoft.com/office/drawing/2014/main" id="{A351F7C6-1E33-691B-E5CE-96A8FD0DCB66}"/>
              </a:ext>
            </a:extLst>
          </p:cNvPr>
          <p:cNvGrpSpPr/>
          <p:nvPr/>
        </p:nvGrpSpPr>
        <p:grpSpPr>
          <a:xfrm>
            <a:off x="4414248" y="2565517"/>
            <a:ext cx="3003690" cy="956903"/>
            <a:chOff x="4949172" y="1777860"/>
            <a:chExt cx="3003690" cy="956903"/>
          </a:xfrm>
        </p:grpSpPr>
        <mc:AlternateContent xmlns:mc="http://schemas.openxmlformats.org/markup-compatibility/2006" xmlns:p14="http://schemas.microsoft.com/office/powerpoint/2010/main">
          <mc:Choice Requires="p14">
            <p:contentPart p14:bwMode="auto" r:id="rId20">
              <p14:nvContentPartPr>
                <p14:cNvPr id="20" name="Ink 19">
                  <a:extLst>
                    <a:ext uri="{FF2B5EF4-FFF2-40B4-BE49-F238E27FC236}">
                      <a16:creationId xmlns:a16="http://schemas.microsoft.com/office/drawing/2014/main" id="{528792BB-F3E9-841E-F5D4-721EF2CF9BC6}"/>
                    </a:ext>
                  </a:extLst>
                </p14:cNvPr>
                <p14:cNvContentPartPr/>
                <p14:nvPr/>
              </p14:nvContentPartPr>
              <p14:xfrm>
                <a:off x="7439502" y="2380163"/>
                <a:ext cx="240840" cy="305280"/>
              </p14:xfrm>
            </p:contentPart>
          </mc:Choice>
          <mc:Fallback xmlns="">
            <p:pic>
              <p:nvPicPr>
                <p:cNvPr id="20" name="Ink 19">
                  <a:extLst>
                    <a:ext uri="{FF2B5EF4-FFF2-40B4-BE49-F238E27FC236}">
                      <a16:creationId xmlns:a16="http://schemas.microsoft.com/office/drawing/2014/main" id="{528792BB-F3E9-841E-F5D4-721EF2CF9BC6}"/>
                    </a:ext>
                  </a:extLst>
                </p:cNvPr>
                <p:cNvPicPr/>
                <p:nvPr/>
              </p:nvPicPr>
              <p:blipFill>
                <a:blip r:embed="rId21"/>
                <a:stretch>
                  <a:fillRect/>
                </a:stretch>
              </p:blipFill>
              <p:spPr>
                <a:xfrm>
                  <a:off x="7403502" y="2344523"/>
                  <a:ext cx="312480" cy="37692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1" name="Ink 20">
                  <a:extLst>
                    <a:ext uri="{FF2B5EF4-FFF2-40B4-BE49-F238E27FC236}">
                      <a16:creationId xmlns:a16="http://schemas.microsoft.com/office/drawing/2014/main" id="{0B660BEA-636E-35F6-7685-5A1E7E0E1305}"/>
                    </a:ext>
                  </a:extLst>
                </p14:cNvPr>
                <p14:cNvContentPartPr/>
                <p14:nvPr/>
              </p14:nvContentPartPr>
              <p14:xfrm>
                <a:off x="7692582" y="2678603"/>
                <a:ext cx="260280" cy="15480"/>
              </p14:xfrm>
            </p:contentPart>
          </mc:Choice>
          <mc:Fallback xmlns="">
            <p:pic>
              <p:nvPicPr>
                <p:cNvPr id="21" name="Ink 20">
                  <a:extLst>
                    <a:ext uri="{FF2B5EF4-FFF2-40B4-BE49-F238E27FC236}">
                      <a16:creationId xmlns:a16="http://schemas.microsoft.com/office/drawing/2014/main" id="{0B660BEA-636E-35F6-7685-5A1E7E0E1305}"/>
                    </a:ext>
                  </a:extLst>
                </p:cNvPr>
                <p:cNvPicPr/>
                <p:nvPr/>
              </p:nvPicPr>
              <p:blipFill>
                <a:blip r:embed="rId23"/>
                <a:stretch>
                  <a:fillRect/>
                </a:stretch>
              </p:blipFill>
              <p:spPr>
                <a:xfrm>
                  <a:off x="7656942" y="2642603"/>
                  <a:ext cx="331920" cy="8712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2" name="Ink 21">
                  <a:extLst>
                    <a:ext uri="{FF2B5EF4-FFF2-40B4-BE49-F238E27FC236}">
                      <a16:creationId xmlns:a16="http://schemas.microsoft.com/office/drawing/2014/main" id="{498A75DC-8BEB-E308-AA88-E31EA5234503}"/>
                    </a:ext>
                  </a:extLst>
                </p14:cNvPr>
                <p14:cNvContentPartPr/>
                <p14:nvPr/>
              </p14:nvContentPartPr>
              <p14:xfrm>
                <a:off x="7641462" y="2678243"/>
                <a:ext cx="284760" cy="56520"/>
              </p14:xfrm>
            </p:contentPart>
          </mc:Choice>
          <mc:Fallback xmlns="">
            <p:pic>
              <p:nvPicPr>
                <p:cNvPr id="22" name="Ink 21">
                  <a:extLst>
                    <a:ext uri="{FF2B5EF4-FFF2-40B4-BE49-F238E27FC236}">
                      <a16:creationId xmlns:a16="http://schemas.microsoft.com/office/drawing/2014/main" id="{498A75DC-8BEB-E308-AA88-E31EA5234503}"/>
                    </a:ext>
                  </a:extLst>
                </p:cNvPr>
                <p:cNvPicPr/>
                <p:nvPr/>
              </p:nvPicPr>
              <p:blipFill>
                <a:blip r:embed="rId25"/>
                <a:stretch>
                  <a:fillRect/>
                </a:stretch>
              </p:blipFill>
              <p:spPr>
                <a:xfrm>
                  <a:off x="7605822" y="2642603"/>
                  <a:ext cx="35640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4" name="Ink 23">
                  <a:extLst>
                    <a:ext uri="{FF2B5EF4-FFF2-40B4-BE49-F238E27FC236}">
                      <a16:creationId xmlns:a16="http://schemas.microsoft.com/office/drawing/2014/main" id="{D2FDD5DA-552F-BB6C-BB1F-967A2674B1B9}"/>
                    </a:ext>
                  </a:extLst>
                </p14:cNvPr>
                <p14:cNvContentPartPr/>
                <p14:nvPr/>
              </p14:nvContentPartPr>
              <p14:xfrm>
                <a:off x="7470102" y="2422283"/>
                <a:ext cx="301320" cy="220320"/>
              </p14:xfrm>
            </p:contentPart>
          </mc:Choice>
          <mc:Fallback xmlns="">
            <p:pic>
              <p:nvPicPr>
                <p:cNvPr id="24" name="Ink 23">
                  <a:extLst>
                    <a:ext uri="{FF2B5EF4-FFF2-40B4-BE49-F238E27FC236}">
                      <a16:creationId xmlns:a16="http://schemas.microsoft.com/office/drawing/2014/main" id="{D2FDD5DA-552F-BB6C-BB1F-967A2674B1B9}"/>
                    </a:ext>
                  </a:extLst>
                </p:cNvPr>
                <p:cNvPicPr/>
                <p:nvPr/>
              </p:nvPicPr>
              <p:blipFill>
                <a:blip r:embed="rId27"/>
                <a:stretch>
                  <a:fillRect/>
                </a:stretch>
              </p:blipFill>
              <p:spPr>
                <a:xfrm>
                  <a:off x="7434102" y="2386643"/>
                  <a:ext cx="37296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5" name="Ink 24">
                  <a:extLst>
                    <a:ext uri="{FF2B5EF4-FFF2-40B4-BE49-F238E27FC236}">
                      <a16:creationId xmlns:a16="http://schemas.microsoft.com/office/drawing/2014/main" id="{DF9D7332-93A0-395B-1E95-BEE9CB81BB93}"/>
                    </a:ext>
                  </a:extLst>
                </p14:cNvPr>
                <p14:cNvContentPartPr/>
                <p14:nvPr/>
              </p14:nvContentPartPr>
              <p14:xfrm>
                <a:off x="7164462" y="2052923"/>
                <a:ext cx="558360" cy="317880"/>
              </p14:xfrm>
            </p:contentPart>
          </mc:Choice>
          <mc:Fallback xmlns="">
            <p:pic>
              <p:nvPicPr>
                <p:cNvPr id="25" name="Ink 24">
                  <a:extLst>
                    <a:ext uri="{FF2B5EF4-FFF2-40B4-BE49-F238E27FC236}">
                      <a16:creationId xmlns:a16="http://schemas.microsoft.com/office/drawing/2014/main" id="{DF9D7332-93A0-395B-1E95-BEE9CB81BB93}"/>
                    </a:ext>
                  </a:extLst>
                </p:cNvPr>
                <p:cNvPicPr/>
                <p:nvPr/>
              </p:nvPicPr>
              <p:blipFill>
                <a:blip r:embed="rId29"/>
                <a:stretch>
                  <a:fillRect/>
                </a:stretch>
              </p:blipFill>
              <p:spPr>
                <a:xfrm>
                  <a:off x="7128822" y="2016923"/>
                  <a:ext cx="630000" cy="3895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30" name="Ink 29">
                  <a:extLst>
                    <a:ext uri="{FF2B5EF4-FFF2-40B4-BE49-F238E27FC236}">
                      <a16:creationId xmlns:a16="http://schemas.microsoft.com/office/drawing/2014/main" id="{0748F2A7-49EC-D0E8-E3A9-FEC309C4FA82}"/>
                    </a:ext>
                  </a:extLst>
                </p14:cNvPr>
                <p14:cNvContentPartPr/>
                <p14:nvPr/>
              </p14:nvContentPartPr>
              <p14:xfrm>
                <a:off x="5059692" y="1777860"/>
                <a:ext cx="1428120" cy="119880"/>
              </p14:xfrm>
            </p:contentPart>
          </mc:Choice>
          <mc:Fallback xmlns="">
            <p:pic>
              <p:nvPicPr>
                <p:cNvPr id="30" name="Ink 29">
                  <a:extLst>
                    <a:ext uri="{FF2B5EF4-FFF2-40B4-BE49-F238E27FC236}">
                      <a16:creationId xmlns:a16="http://schemas.microsoft.com/office/drawing/2014/main" id="{0748F2A7-49EC-D0E8-E3A9-FEC309C4FA82}"/>
                    </a:ext>
                  </a:extLst>
                </p:cNvPr>
                <p:cNvPicPr/>
                <p:nvPr/>
              </p:nvPicPr>
              <p:blipFill>
                <a:blip r:embed="rId31"/>
                <a:stretch>
                  <a:fillRect/>
                </a:stretch>
              </p:blipFill>
              <p:spPr>
                <a:xfrm>
                  <a:off x="5024052" y="1741860"/>
                  <a:ext cx="1499760" cy="19152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32" name="Ink 31">
                  <a:extLst>
                    <a:ext uri="{FF2B5EF4-FFF2-40B4-BE49-F238E27FC236}">
                      <a16:creationId xmlns:a16="http://schemas.microsoft.com/office/drawing/2014/main" id="{828A58D1-83A4-99EC-9753-8B14E6261D69}"/>
                    </a:ext>
                  </a:extLst>
                </p14:cNvPr>
                <p14:cNvContentPartPr/>
                <p14:nvPr/>
              </p14:nvContentPartPr>
              <p14:xfrm>
                <a:off x="6432372" y="2023740"/>
                <a:ext cx="141480" cy="7200"/>
              </p14:xfrm>
            </p:contentPart>
          </mc:Choice>
          <mc:Fallback xmlns="">
            <p:pic>
              <p:nvPicPr>
                <p:cNvPr id="32" name="Ink 31">
                  <a:extLst>
                    <a:ext uri="{FF2B5EF4-FFF2-40B4-BE49-F238E27FC236}">
                      <a16:creationId xmlns:a16="http://schemas.microsoft.com/office/drawing/2014/main" id="{828A58D1-83A4-99EC-9753-8B14E6261D69}"/>
                    </a:ext>
                  </a:extLst>
                </p:cNvPr>
                <p:cNvPicPr/>
                <p:nvPr/>
              </p:nvPicPr>
              <p:blipFill>
                <a:blip r:embed="rId33"/>
                <a:stretch>
                  <a:fillRect/>
                </a:stretch>
              </p:blipFill>
              <p:spPr>
                <a:xfrm>
                  <a:off x="6396732" y="1988100"/>
                  <a:ext cx="213120" cy="788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33" name="Ink 32">
                  <a:extLst>
                    <a:ext uri="{FF2B5EF4-FFF2-40B4-BE49-F238E27FC236}">
                      <a16:creationId xmlns:a16="http://schemas.microsoft.com/office/drawing/2014/main" id="{B25143A2-4959-95D4-17BC-DCFA52711B44}"/>
                    </a:ext>
                  </a:extLst>
                </p14:cNvPr>
                <p14:cNvContentPartPr/>
                <p14:nvPr/>
              </p14:nvContentPartPr>
              <p14:xfrm>
                <a:off x="4991292" y="1979460"/>
                <a:ext cx="1528920" cy="32760"/>
              </p14:xfrm>
            </p:contentPart>
          </mc:Choice>
          <mc:Fallback xmlns="">
            <p:pic>
              <p:nvPicPr>
                <p:cNvPr id="33" name="Ink 32">
                  <a:extLst>
                    <a:ext uri="{FF2B5EF4-FFF2-40B4-BE49-F238E27FC236}">
                      <a16:creationId xmlns:a16="http://schemas.microsoft.com/office/drawing/2014/main" id="{B25143A2-4959-95D4-17BC-DCFA52711B44}"/>
                    </a:ext>
                  </a:extLst>
                </p:cNvPr>
                <p:cNvPicPr/>
                <p:nvPr/>
              </p:nvPicPr>
              <p:blipFill>
                <a:blip r:embed="rId35"/>
                <a:stretch>
                  <a:fillRect/>
                </a:stretch>
              </p:blipFill>
              <p:spPr>
                <a:xfrm>
                  <a:off x="4955292" y="1943820"/>
                  <a:ext cx="1600560" cy="10440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5" name="Ink 34">
                  <a:extLst>
                    <a:ext uri="{FF2B5EF4-FFF2-40B4-BE49-F238E27FC236}">
                      <a16:creationId xmlns:a16="http://schemas.microsoft.com/office/drawing/2014/main" id="{98F2598D-4E55-987B-4C6A-BB0AB9BBFCAB}"/>
                    </a:ext>
                  </a:extLst>
                </p14:cNvPr>
                <p14:cNvContentPartPr/>
                <p14:nvPr/>
              </p14:nvContentPartPr>
              <p14:xfrm>
                <a:off x="4949172" y="2098260"/>
                <a:ext cx="1570680" cy="470880"/>
              </p14:xfrm>
            </p:contentPart>
          </mc:Choice>
          <mc:Fallback xmlns="">
            <p:pic>
              <p:nvPicPr>
                <p:cNvPr id="35" name="Ink 34">
                  <a:extLst>
                    <a:ext uri="{FF2B5EF4-FFF2-40B4-BE49-F238E27FC236}">
                      <a16:creationId xmlns:a16="http://schemas.microsoft.com/office/drawing/2014/main" id="{98F2598D-4E55-987B-4C6A-BB0AB9BBFCAB}"/>
                    </a:ext>
                  </a:extLst>
                </p:cNvPr>
                <p:cNvPicPr/>
                <p:nvPr/>
              </p:nvPicPr>
              <p:blipFill>
                <a:blip r:embed="rId37"/>
                <a:stretch>
                  <a:fillRect/>
                </a:stretch>
              </p:blipFill>
              <p:spPr>
                <a:xfrm>
                  <a:off x="4913532" y="2062260"/>
                  <a:ext cx="1642320" cy="542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38">
            <p14:nvContentPartPr>
              <p14:cNvPr id="37" name="Ink 36">
                <a:extLst>
                  <a:ext uri="{FF2B5EF4-FFF2-40B4-BE49-F238E27FC236}">
                    <a16:creationId xmlns:a16="http://schemas.microsoft.com/office/drawing/2014/main" id="{3A1755BA-5BC1-F6B9-48D2-E3778AB3468E}"/>
                  </a:ext>
                </a:extLst>
              </p14:cNvPr>
              <p14:cNvContentPartPr/>
              <p14:nvPr/>
            </p14:nvContentPartPr>
            <p14:xfrm>
              <a:off x="6340968" y="5035117"/>
              <a:ext cx="360" cy="360"/>
            </p14:xfrm>
          </p:contentPart>
        </mc:Choice>
        <mc:Fallback xmlns="">
          <p:pic>
            <p:nvPicPr>
              <p:cNvPr id="37" name="Ink 36">
                <a:extLst>
                  <a:ext uri="{FF2B5EF4-FFF2-40B4-BE49-F238E27FC236}">
                    <a16:creationId xmlns:a16="http://schemas.microsoft.com/office/drawing/2014/main" id="{3A1755BA-5BC1-F6B9-48D2-E3778AB3468E}"/>
                  </a:ext>
                </a:extLst>
              </p:cNvPr>
              <p:cNvPicPr/>
              <p:nvPr/>
            </p:nvPicPr>
            <p:blipFill>
              <a:blip r:embed="rId39"/>
              <a:stretch>
                <a:fillRect/>
              </a:stretch>
            </p:blipFill>
            <p:spPr>
              <a:xfrm>
                <a:off x="6332328" y="5026117"/>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40" name="Ink 39">
                <a:extLst>
                  <a:ext uri="{FF2B5EF4-FFF2-40B4-BE49-F238E27FC236}">
                    <a16:creationId xmlns:a16="http://schemas.microsoft.com/office/drawing/2014/main" id="{11A273AD-7865-1ED0-0E70-E6687B00290B}"/>
                  </a:ext>
                </a:extLst>
              </p14:cNvPr>
              <p14:cNvContentPartPr/>
              <p14:nvPr/>
            </p14:nvContentPartPr>
            <p14:xfrm>
              <a:off x="6226488" y="3223237"/>
              <a:ext cx="631800" cy="712440"/>
            </p14:xfrm>
          </p:contentPart>
        </mc:Choice>
        <mc:Fallback xmlns="">
          <p:pic>
            <p:nvPicPr>
              <p:cNvPr id="40" name="Ink 39">
                <a:extLst>
                  <a:ext uri="{FF2B5EF4-FFF2-40B4-BE49-F238E27FC236}">
                    <a16:creationId xmlns:a16="http://schemas.microsoft.com/office/drawing/2014/main" id="{11A273AD-7865-1ED0-0E70-E6687B00290B}"/>
                  </a:ext>
                </a:extLst>
              </p:cNvPr>
              <p:cNvPicPr/>
              <p:nvPr/>
            </p:nvPicPr>
            <p:blipFill>
              <a:blip r:embed="rId41"/>
              <a:stretch>
                <a:fillRect/>
              </a:stretch>
            </p:blipFill>
            <p:spPr>
              <a:xfrm>
                <a:off x="6208848" y="3205597"/>
                <a:ext cx="667440" cy="74808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44" name="Ink 43">
                <a:extLst>
                  <a:ext uri="{FF2B5EF4-FFF2-40B4-BE49-F238E27FC236}">
                    <a16:creationId xmlns:a16="http://schemas.microsoft.com/office/drawing/2014/main" id="{5518EFB8-A3F3-7892-E6C2-E7D718272A11}"/>
                  </a:ext>
                </a:extLst>
              </p14:cNvPr>
              <p14:cNvContentPartPr/>
              <p14:nvPr/>
            </p14:nvContentPartPr>
            <p14:xfrm>
              <a:off x="6137568" y="4092277"/>
              <a:ext cx="1278360" cy="961200"/>
            </p14:xfrm>
          </p:contentPart>
        </mc:Choice>
        <mc:Fallback xmlns="">
          <p:pic>
            <p:nvPicPr>
              <p:cNvPr id="44" name="Ink 43">
                <a:extLst>
                  <a:ext uri="{FF2B5EF4-FFF2-40B4-BE49-F238E27FC236}">
                    <a16:creationId xmlns:a16="http://schemas.microsoft.com/office/drawing/2014/main" id="{5518EFB8-A3F3-7892-E6C2-E7D718272A11}"/>
                  </a:ext>
                </a:extLst>
              </p:cNvPr>
              <p:cNvPicPr/>
              <p:nvPr/>
            </p:nvPicPr>
            <p:blipFill>
              <a:blip r:embed="rId43"/>
              <a:stretch>
                <a:fillRect/>
              </a:stretch>
            </p:blipFill>
            <p:spPr>
              <a:xfrm>
                <a:off x="6119928" y="4074277"/>
                <a:ext cx="1314000" cy="99684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45" name="Ink 44">
                <a:extLst>
                  <a:ext uri="{FF2B5EF4-FFF2-40B4-BE49-F238E27FC236}">
                    <a16:creationId xmlns:a16="http://schemas.microsoft.com/office/drawing/2014/main" id="{4418716D-E005-03FA-0193-9741E030BE51}"/>
                  </a:ext>
                </a:extLst>
              </p14:cNvPr>
              <p14:cNvContentPartPr/>
              <p14:nvPr/>
            </p14:nvContentPartPr>
            <p14:xfrm>
              <a:off x="7350768" y="4578637"/>
              <a:ext cx="563400" cy="410760"/>
            </p14:xfrm>
          </p:contentPart>
        </mc:Choice>
        <mc:Fallback xmlns="">
          <p:pic>
            <p:nvPicPr>
              <p:cNvPr id="45" name="Ink 44">
                <a:extLst>
                  <a:ext uri="{FF2B5EF4-FFF2-40B4-BE49-F238E27FC236}">
                    <a16:creationId xmlns:a16="http://schemas.microsoft.com/office/drawing/2014/main" id="{4418716D-E005-03FA-0193-9741E030BE51}"/>
                  </a:ext>
                </a:extLst>
              </p:cNvPr>
              <p:cNvPicPr/>
              <p:nvPr/>
            </p:nvPicPr>
            <p:blipFill>
              <a:blip r:embed="rId45"/>
              <a:stretch>
                <a:fillRect/>
              </a:stretch>
            </p:blipFill>
            <p:spPr>
              <a:xfrm>
                <a:off x="7333128" y="4560997"/>
                <a:ext cx="599040" cy="446400"/>
              </a:xfrm>
              <a:prstGeom prst="rect">
                <a:avLst/>
              </a:prstGeom>
            </p:spPr>
          </p:pic>
        </mc:Fallback>
      </mc:AlternateContent>
      <p:grpSp>
        <p:nvGrpSpPr>
          <p:cNvPr id="53" name="Group 52">
            <a:extLst>
              <a:ext uri="{FF2B5EF4-FFF2-40B4-BE49-F238E27FC236}">
                <a16:creationId xmlns:a16="http://schemas.microsoft.com/office/drawing/2014/main" id="{44719440-2E4B-9DBE-2CCB-D3FCC4B584BC}"/>
              </a:ext>
            </a:extLst>
          </p:cNvPr>
          <p:cNvGrpSpPr/>
          <p:nvPr/>
        </p:nvGrpSpPr>
        <p:grpSpPr>
          <a:xfrm>
            <a:off x="4313448" y="2835517"/>
            <a:ext cx="3144600" cy="737640"/>
            <a:chOff x="4848372" y="2047860"/>
            <a:chExt cx="3144600" cy="737640"/>
          </a:xfrm>
        </p:grpSpPr>
        <mc:AlternateContent xmlns:mc="http://schemas.openxmlformats.org/markup-compatibility/2006" xmlns:p14="http://schemas.microsoft.com/office/powerpoint/2010/main">
          <mc:Choice Requires="p14">
            <p:contentPart p14:bwMode="auto" r:id="rId46">
              <p14:nvContentPartPr>
                <p14:cNvPr id="46" name="Ink 45">
                  <a:extLst>
                    <a:ext uri="{FF2B5EF4-FFF2-40B4-BE49-F238E27FC236}">
                      <a16:creationId xmlns:a16="http://schemas.microsoft.com/office/drawing/2014/main" id="{6DF2951F-8555-2B93-F358-E509CA76AD20}"/>
                    </a:ext>
                  </a:extLst>
                </p14:cNvPr>
                <p14:cNvContentPartPr/>
                <p14:nvPr/>
              </p14:nvContentPartPr>
              <p14:xfrm>
                <a:off x="7374492" y="2450700"/>
                <a:ext cx="618480" cy="334800"/>
              </p14:xfrm>
            </p:contentPart>
          </mc:Choice>
          <mc:Fallback xmlns="">
            <p:pic>
              <p:nvPicPr>
                <p:cNvPr id="46" name="Ink 45">
                  <a:extLst>
                    <a:ext uri="{FF2B5EF4-FFF2-40B4-BE49-F238E27FC236}">
                      <a16:creationId xmlns:a16="http://schemas.microsoft.com/office/drawing/2014/main" id="{6DF2951F-8555-2B93-F358-E509CA76AD20}"/>
                    </a:ext>
                  </a:extLst>
                </p:cNvPr>
                <p:cNvPicPr/>
                <p:nvPr/>
              </p:nvPicPr>
              <p:blipFill>
                <a:blip r:embed="rId47"/>
                <a:stretch>
                  <a:fillRect/>
                </a:stretch>
              </p:blipFill>
              <p:spPr>
                <a:xfrm>
                  <a:off x="7356492" y="2432700"/>
                  <a:ext cx="65412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47" name="Ink 46">
                  <a:extLst>
                    <a:ext uri="{FF2B5EF4-FFF2-40B4-BE49-F238E27FC236}">
                      <a16:creationId xmlns:a16="http://schemas.microsoft.com/office/drawing/2014/main" id="{116F6244-A6B8-94BD-B651-929C54805D2F}"/>
                    </a:ext>
                  </a:extLst>
                </p14:cNvPr>
                <p14:cNvContentPartPr/>
                <p14:nvPr/>
              </p14:nvContentPartPr>
              <p14:xfrm>
                <a:off x="7107372" y="2056140"/>
                <a:ext cx="551160" cy="349200"/>
              </p14:xfrm>
            </p:contentPart>
          </mc:Choice>
          <mc:Fallback xmlns="">
            <p:pic>
              <p:nvPicPr>
                <p:cNvPr id="47" name="Ink 46">
                  <a:extLst>
                    <a:ext uri="{FF2B5EF4-FFF2-40B4-BE49-F238E27FC236}">
                      <a16:creationId xmlns:a16="http://schemas.microsoft.com/office/drawing/2014/main" id="{116F6244-A6B8-94BD-B651-929C54805D2F}"/>
                    </a:ext>
                  </a:extLst>
                </p:cNvPr>
                <p:cNvPicPr/>
                <p:nvPr/>
              </p:nvPicPr>
              <p:blipFill>
                <a:blip r:embed="rId49"/>
                <a:stretch>
                  <a:fillRect/>
                </a:stretch>
              </p:blipFill>
              <p:spPr>
                <a:xfrm>
                  <a:off x="7089372" y="2038140"/>
                  <a:ext cx="586800" cy="3848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48" name="Ink 47">
                  <a:extLst>
                    <a:ext uri="{FF2B5EF4-FFF2-40B4-BE49-F238E27FC236}">
                      <a16:creationId xmlns:a16="http://schemas.microsoft.com/office/drawing/2014/main" id="{3387CBD7-3853-3768-88D0-6DB6FAC4C990}"/>
                    </a:ext>
                  </a:extLst>
                </p14:cNvPr>
                <p14:cNvContentPartPr/>
                <p14:nvPr/>
              </p14:nvContentPartPr>
              <p14:xfrm>
                <a:off x="7542972" y="2330100"/>
                <a:ext cx="183960" cy="107280"/>
              </p14:xfrm>
            </p:contentPart>
          </mc:Choice>
          <mc:Fallback xmlns="">
            <p:pic>
              <p:nvPicPr>
                <p:cNvPr id="48" name="Ink 47">
                  <a:extLst>
                    <a:ext uri="{FF2B5EF4-FFF2-40B4-BE49-F238E27FC236}">
                      <a16:creationId xmlns:a16="http://schemas.microsoft.com/office/drawing/2014/main" id="{3387CBD7-3853-3768-88D0-6DB6FAC4C990}"/>
                    </a:ext>
                  </a:extLst>
                </p:cNvPr>
                <p:cNvPicPr/>
                <p:nvPr/>
              </p:nvPicPr>
              <p:blipFill>
                <a:blip r:embed="rId51"/>
                <a:stretch>
                  <a:fillRect/>
                </a:stretch>
              </p:blipFill>
              <p:spPr>
                <a:xfrm>
                  <a:off x="7524972" y="2312100"/>
                  <a:ext cx="21960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51" name="Ink 50">
                  <a:extLst>
                    <a:ext uri="{FF2B5EF4-FFF2-40B4-BE49-F238E27FC236}">
                      <a16:creationId xmlns:a16="http://schemas.microsoft.com/office/drawing/2014/main" id="{AA688CBD-95E8-DD3A-D4B5-E90D4F8F33C8}"/>
                    </a:ext>
                  </a:extLst>
                </p14:cNvPr>
                <p14:cNvContentPartPr/>
                <p14:nvPr/>
              </p14:nvContentPartPr>
              <p14:xfrm>
                <a:off x="4960692" y="2120940"/>
                <a:ext cx="1598400" cy="489960"/>
              </p14:xfrm>
            </p:contentPart>
          </mc:Choice>
          <mc:Fallback xmlns="">
            <p:pic>
              <p:nvPicPr>
                <p:cNvPr id="51" name="Ink 50">
                  <a:extLst>
                    <a:ext uri="{FF2B5EF4-FFF2-40B4-BE49-F238E27FC236}">
                      <a16:creationId xmlns:a16="http://schemas.microsoft.com/office/drawing/2014/main" id="{AA688CBD-95E8-DD3A-D4B5-E90D4F8F33C8}"/>
                    </a:ext>
                  </a:extLst>
                </p:cNvPr>
                <p:cNvPicPr/>
                <p:nvPr/>
              </p:nvPicPr>
              <p:blipFill>
                <a:blip r:embed="rId53"/>
                <a:stretch>
                  <a:fillRect/>
                </a:stretch>
              </p:blipFill>
              <p:spPr>
                <a:xfrm>
                  <a:off x="4942692" y="2102940"/>
                  <a:ext cx="1634040" cy="52560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52" name="Ink 51">
                  <a:extLst>
                    <a:ext uri="{FF2B5EF4-FFF2-40B4-BE49-F238E27FC236}">
                      <a16:creationId xmlns:a16="http://schemas.microsoft.com/office/drawing/2014/main" id="{D45BA486-5D37-6259-A662-D5D0F3C781AB}"/>
                    </a:ext>
                  </a:extLst>
                </p14:cNvPr>
                <p14:cNvContentPartPr/>
                <p14:nvPr/>
              </p14:nvContentPartPr>
              <p14:xfrm>
                <a:off x="4848372" y="2047860"/>
                <a:ext cx="1383480" cy="5400"/>
              </p14:xfrm>
            </p:contentPart>
          </mc:Choice>
          <mc:Fallback xmlns="">
            <p:pic>
              <p:nvPicPr>
                <p:cNvPr id="52" name="Ink 51">
                  <a:extLst>
                    <a:ext uri="{FF2B5EF4-FFF2-40B4-BE49-F238E27FC236}">
                      <a16:creationId xmlns:a16="http://schemas.microsoft.com/office/drawing/2014/main" id="{D45BA486-5D37-6259-A662-D5D0F3C781AB}"/>
                    </a:ext>
                  </a:extLst>
                </p:cNvPr>
                <p:cNvPicPr/>
                <p:nvPr/>
              </p:nvPicPr>
              <p:blipFill>
                <a:blip r:embed="rId55"/>
                <a:stretch>
                  <a:fillRect/>
                </a:stretch>
              </p:blipFill>
              <p:spPr>
                <a:xfrm>
                  <a:off x="4830732" y="2029860"/>
                  <a:ext cx="1419120" cy="410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6">
            <p14:nvContentPartPr>
              <p14:cNvPr id="55" name="Ink 54">
                <a:extLst>
                  <a:ext uri="{FF2B5EF4-FFF2-40B4-BE49-F238E27FC236}">
                    <a16:creationId xmlns:a16="http://schemas.microsoft.com/office/drawing/2014/main" id="{68EFF74C-658B-9D8B-ADAB-8064D19FF88B}"/>
                  </a:ext>
                </a:extLst>
              </p14:cNvPr>
              <p14:cNvContentPartPr/>
              <p14:nvPr/>
            </p14:nvContentPartPr>
            <p14:xfrm>
              <a:off x="4471128" y="2616277"/>
              <a:ext cx="1436040" cy="91440"/>
            </p14:xfrm>
          </p:contentPart>
        </mc:Choice>
        <mc:Fallback xmlns="">
          <p:pic>
            <p:nvPicPr>
              <p:cNvPr id="55" name="Ink 54">
                <a:extLst>
                  <a:ext uri="{FF2B5EF4-FFF2-40B4-BE49-F238E27FC236}">
                    <a16:creationId xmlns:a16="http://schemas.microsoft.com/office/drawing/2014/main" id="{68EFF74C-658B-9D8B-ADAB-8064D19FF88B}"/>
                  </a:ext>
                </a:extLst>
              </p:cNvPr>
              <p:cNvPicPr/>
              <p:nvPr/>
            </p:nvPicPr>
            <p:blipFill>
              <a:blip r:embed="rId57"/>
              <a:stretch>
                <a:fillRect/>
              </a:stretch>
            </p:blipFill>
            <p:spPr>
              <a:xfrm>
                <a:off x="4453128" y="2598277"/>
                <a:ext cx="1471680" cy="12708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56" name="Ink 55">
                <a:extLst>
                  <a:ext uri="{FF2B5EF4-FFF2-40B4-BE49-F238E27FC236}">
                    <a16:creationId xmlns:a16="http://schemas.microsoft.com/office/drawing/2014/main" id="{FD6077FA-6BF7-77C8-5263-F1CE5360D7C9}"/>
                  </a:ext>
                </a:extLst>
              </p14:cNvPr>
              <p14:cNvContentPartPr/>
              <p14:nvPr/>
            </p14:nvContentPartPr>
            <p14:xfrm>
              <a:off x="4873608" y="3887077"/>
              <a:ext cx="2208960" cy="824040"/>
            </p14:xfrm>
          </p:contentPart>
        </mc:Choice>
        <mc:Fallback xmlns="">
          <p:pic>
            <p:nvPicPr>
              <p:cNvPr id="56" name="Ink 55">
                <a:extLst>
                  <a:ext uri="{FF2B5EF4-FFF2-40B4-BE49-F238E27FC236}">
                    <a16:creationId xmlns:a16="http://schemas.microsoft.com/office/drawing/2014/main" id="{FD6077FA-6BF7-77C8-5263-F1CE5360D7C9}"/>
                  </a:ext>
                </a:extLst>
              </p:cNvPr>
              <p:cNvPicPr/>
              <p:nvPr/>
            </p:nvPicPr>
            <p:blipFill>
              <a:blip r:embed="rId59"/>
              <a:stretch>
                <a:fillRect/>
              </a:stretch>
            </p:blipFill>
            <p:spPr>
              <a:xfrm>
                <a:off x="4810608" y="3824437"/>
                <a:ext cx="2334600" cy="949680"/>
              </a:xfrm>
              <a:prstGeom prst="rect">
                <a:avLst/>
              </a:prstGeom>
            </p:spPr>
          </p:pic>
        </mc:Fallback>
      </mc:AlternateContent>
      <p:grpSp>
        <p:nvGrpSpPr>
          <p:cNvPr id="4106" name="Group 4105">
            <a:extLst>
              <a:ext uri="{FF2B5EF4-FFF2-40B4-BE49-F238E27FC236}">
                <a16:creationId xmlns:a16="http://schemas.microsoft.com/office/drawing/2014/main" id="{50CEF19A-7DB0-ED29-751E-279AE1C304A0}"/>
              </a:ext>
            </a:extLst>
          </p:cNvPr>
          <p:cNvGrpSpPr/>
          <p:nvPr/>
        </p:nvGrpSpPr>
        <p:grpSpPr>
          <a:xfrm>
            <a:off x="5024448" y="3480277"/>
            <a:ext cx="2766600" cy="1196280"/>
            <a:chOff x="5559372" y="2692620"/>
            <a:chExt cx="2766600" cy="1196280"/>
          </a:xfrm>
        </p:grpSpPr>
        <mc:AlternateContent xmlns:mc="http://schemas.openxmlformats.org/markup-compatibility/2006" xmlns:p14="http://schemas.microsoft.com/office/powerpoint/2010/main">
          <mc:Choice Requires="p14">
            <p:contentPart p14:bwMode="auto" r:id="rId60">
              <p14:nvContentPartPr>
                <p14:cNvPr id="58" name="Ink 57">
                  <a:extLst>
                    <a:ext uri="{FF2B5EF4-FFF2-40B4-BE49-F238E27FC236}">
                      <a16:creationId xmlns:a16="http://schemas.microsoft.com/office/drawing/2014/main" id="{C9644E2C-4CE0-0E5B-ED96-86D8A35A7FB1}"/>
                    </a:ext>
                  </a:extLst>
                </p14:cNvPr>
                <p14:cNvContentPartPr/>
                <p14:nvPr/>
              </p14:nvContentPartPr>
              <p14:xfrm>
                <a:off x="7926732" y="2962620"/>
                <a:ext cx="398880" cy="612360"/>
              </p14:xfrm>
            </p:contentPart>
          </mc:Choice>
          <mc:Fallback xmlns="">
            <p:pic>
              <p:nvPicPr>
                <p:cNvPr id="58" name="Ink 57">
                  <a:extLst>
                    <a:ext uri="{FF2B5EF4-FFF2-40B4-BE49-F238E27FC236}">
                      <a16:creationId xmlns:a16="http://schemas.microsoft.com/office/drawing/2014/main" id="{C9644E2C-4CE0-0E5B-ED96-86D8A35A7FB1}"/>
                    </a:ext>
                  </a:extLst>
                </p:cNvPr>
                <p:cNvPicPr/>
                <p:nvPr/>
              </p:nvPicPr>
              <p:blipFill>
                <a:blip r:embed="rId61"/>
                <a:stretch>
                  <a:fillRect/>
                </a:stretch>
              </p:blipFill>
              <p:spPr>
                <a:xfrm>
                  <a:off x="7864092" y="2899620"/>
                  <a:ext cx="524520" cy="7380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59" name="Ink 58">
                  <a:extLst>
                    <a:ext uri="{FF2B5EF4-FFF2-40B4-BE49-F238E27FC236}">
                      <a16:creationId xmlns:a16="http://schemas.microsoft.com/office/drawing/2014/main" id="{ABEBF15D-A97A-0B65-F8EA-9C8F1CA2398E}"/>
                    </a:ext>
                  </a:extLst>
                </p14:cNvPr>
                <p14:cNvContentPartPr/>
                <p14:nvPr/>
              </p14:nvContentPartPr>
              <p14:xfrm>
                <a:off x="5559372" y="3186540"/>
                <a:ext cx="642600" cy="462600"/>
              </p14:xfrm>
            </p:contentPart>
          </mc:Choice>
          <mc:Fallback xmlns="">
            <p:pic>
              <p:nvPicPr>
                <p:cNvPr id="59" name="Ink 58">
                  <a:extLst>
                    <a:ext uri="{FF2B5EF4-FFF2-40B4-BE49-F238E27FC236}">
                      <a16:creationId xmlns:a16="http://schemas.microsoft.com/office/drawing/2014/main" id="{ABEBF15D-A97A-0B65-F8EA-9C8F1CA2398E}"/>
                    </a:ext>
                  </a:extLst>
                </p:cNvPr>
                <p:cNvPicPr/>
                <p:nvPr/>
              </p:nvPicPr>
              <p:blipFill>
                <a:blip r:embed="rId63"/>
                <a:stretch>
                  <a:fillRect/>
                </a:stretch>
              </p:blipFill>
              <p:spPr>
                <a:xfrm>
                  <a:off x="5496372" y="3123540"/>
                  <a:ext cx="768240" cy="5882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60" name="Ink 59">
                  <a:extLst>
                    <a:ext uri="{FF2B5EF4-FFF2-40B4-BE49-F238E27FC236}">
                      <a16:creationId xmlns:a16="http://schemas.microsoft.com/office/drawing/2014/main" id="{75241022-1565-3700-AC4F-ECCE7E5374AC}"/>
                    </a:ext>
                  </a:extLst>
                </p14:cNvPr>
                <p14:cNvContentPartPr/>
                <p14:nvPr/>
              </p14:nvContentPartPr>
              <p14:xfrm>
                <a:off x="5573052" y="3401460"/>
                <a:ext cx="966240" cy="453600"/>
              </p14:xfrm>
            </p:contentPart>
          </mc:Choice>
          <mc:Fallback xmlns="">
            <p:pic>
              <p:nvPicPr>
                <p:cNvPr id="60" name="Ink 59">
                  <a:extLst>
                    <a:ext uri="{FF2B5EF4-FFF2-40B4-BE49-F238E27FC236}">
                      <a16:creationId xmlns:a16="http://schemas.microsoft.com/office/drawing/2014/main" id="{75241022-1565-3700-AC4F-ECCE7E5374AC}"/>
                    </a:ext>
                  </a:extLst>
                </p:cNvPr>
                <p:cNvPicPr/>
                <p:nvPr/>
              </p:nvPicPr>
              <p:blipFill>
                <a:blip r:embed="rId65"/>
                <a:stretch>
                  <a:fillRect/>
                </a:stretch>
              </p:blipFill>
              <p:spPr>
                <a:xfrm>
                  <a:off x="5510052" y="3338460"/>
                  <a:ext cx="1091880" cy="579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61" name="Ink 60">
                  <a:extLst>
                    <a:ext uri="{FF2B5EF4-FFF2-40B4-BE49-F238E27FC236}">
                      <a16:creationId xmlns:a16="http://schemas.microsoft.com/office/drawing/2014/main" id="{9314ACAC-36E2-9658-3B23-1EF014BA770D}"/>
                    </a:ext>
                  </a:extLst>
                </p14:cNvPr>
                <p14:cNvContentPartPr/>
                <p14:nvPr/>
              </p14:nvContentPartPr>
              <p14:xfrm>
                <a:off x="6121692" y="3753540"/>
                <a:ext cx="1316160" cy="70200"/>
              </p14:xfrm>
            </p:contentPart>
          </mc:Choice>
          <mc:Fallback xmlns="">
            <p:pic>
              <p:nvPicPr>
                <p:cNvPr id="61" name="Ink 60">
                  <a:extLst>
                    <a:ext uri="{FF2B5EF4-FFF2-40B4-BE49-F238E27FC236}">
                      <a16:creationId xmlns:a16="http://schemas.microsoft.com/office/drawing/2014/main" id="{9314ACAC-36E2-9658-3B23-1EF014BA770D}"/>
                    </a:ext>
                  </a:extLst>
                </p:cNvPr>
                <p:cNvPicPr/>
                <p:nvPr/>
              </p:nvPicPr>
              <p:blipFill>
                <a:blip r:embed="rId67"/>
                <a:stretch>
                  <a:fillRect/>
                </a:stretch>
              </p:blipFill>
              <p:spPr>
                <a:xfrm>
                  <a:off x="6059052" y="3690540"/>
                  <a:ext cx="1441800" cy="19584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63" name="Ink 62">
                  <a:extLst>
                    <a:ext uri="{FF2B5EF4-FFF2-40B4-BE49-F238E27FC236}">
                      <a16:creationId xmlns:a16="http://schemas.microsoft.com/office/drawing/2014/main" id="{7C2ED8E5-9A80-BAE2-5CD3-F020B9845D18}"/>
                    </a:ext>
                  </a:extLst>
                </p14:cNvPr>
                <p14:cNvContentPartPr/>
                <p14:nvPr/>
              </p14:nvContentPartPr>
              <p14:xfrm>
                <a:off x="7912692" y="2807100"/>
                <a:ext cx="413280" cy="697320"/>
              </p14:xfrm>
            </p:contentPart>
          </mc:Choice>
          <mc:Fallback xmlns="">
            <p:pic>
              <p:nvPicPr>
                <p:cNvPr id="63" name="Ink 62">
                  <a:extLst>
                    <a:ext uri="{FF2B5EF4-FFF2-40B4-BE49-F238E27FC236}">
                      <a16:creationId xmlns:a16="http://schemas.microsoft.com/office/drawing/2014/main" id="{7C2ED8E5-9A80-BAE2-5CD3-F020B9845D18}"/>
                    </a:ext>
                  </a:extLst>
                </p:cNvPr>
                <p:cNvPicPr/>
                <p:nvPr/>
              </p:nvPicPr>
              <p:blipFill>
                <a:blip r:embed="rId69"/>
                <a:stretch>
                  <a:fillRect/>
                </a:stretch>
              </p:blipFill>
              <p:spPr>
                <a:xfrm>
                  <a:off x="7849692" y="2744100"/>
                  <a:ext cx="538920" cy="8229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4096" name="Ink 4095">
                  <a:extLst>
                    <a:ext uri="{FF2B5EF4-FFF2-40B4-BE49-F238E27FC236}">
                      <a16:creationId xmlns:a16="http://schemas.microsoft.com/office/drawing/2014/main" id="{B9AC2C97-7CCB-3651-8270-418A85AAB8D4}"/>
                    </a:ext>
                  </a:extLst>
                </p14:cNvPr>
                <p14:cNvContentPartPr/>
                <p14:nvPr/>
              </p14:nvContentPartPr>
              <p14:xfrm>
                <a:off x="5885532" y="3792780"/>
                <a:ext cx="1658520" cy="30240"/>
              </p14:xfrm>
            </p:contentPart>
          </mc:Choice>
          <mc:Fallback xmlns="">
            <p:pic>
              <p:nvPicPr>
                <p:cNvPr id="4096" name="Ink 4095">
                  <a:extLst>
                    <a:ext uri="{FF2B5EF4-FFF2-40B4-BE49-F238E27FC236}">
                      <a16:creationId xmlns:a16="http://schemas.microsoft.com/office/drawing/2014/main" id="{B9AC2C97-7CCB-3651-8270-418A85AAB8D4}"/>
                    </a:ext>
                  </a:extLst>
                </p:cNvPr>
                <p:cNvPicPr/>
                <p:nvPr/>
              </p:nvPicPr>
              <p:blipFill>
                <a:blip r:embed="rId71"/>
                <a:stretch>
                  <a:fillRect/>
                </a:stretch>
              </p:blipFill>
              <p:spPr>
                <a:xfrm>
                  <a:off x="5822532" y="3729780"/>
                  <a:ext cx="17841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097" name="Ink 4096">
                  <a:extLst>
                    <a:ext uri="{FF2B5EF4-FFF2-40B4-BE49-F238E27FC236}">
                      <a16:creationId xmlns:a16="http://schemas.microsoft.com/office/drawing/2014/main" id="{B1A0079F-7D3B-3C49-F232-CD54C9943ABF}"/>
                    </a:ext>
                  </a:extLst>
                </p14:cNvPr>
                <p14:cNvContentPartPr/>
                <p14:nvPr/>
              </p14:nvContentPartPr>
              <p14:xfrm>
                <a:off x="6135372" y="3666420"/>
                <a:ext cx="740160" cy="222480"/>
              </p14:xfrm>
            </p:contentPart>
          </mc:Choice>
          <mc:Fallback xmlns="">
            <p:pic>
              <p:nvPicPr>
                <p:cNvPr id="4097" name="Ink 4096">
                  <a:extLst>
                    <a:ext uri="{FF2B5EF4-FFF2-40B4-BE49-F238E27FC236}">
                      <a16:creationId xmlns:a16="http://schemas.microsoft.com/office/drawing/2014/main" id="{B1A0079F-7D3B-3C49-F232-CD54C9943ABF}"/>
                    </a:ext>
                  </a:extLst>
                </p:cNvPr>
                <p:cNvPicPr/>
                <p:nvPr/>
              </p:nvPicPr>
              <p:blipFill>
                <a:blip r:embed="rId73"/>
                <a:stretch>
                  <a:fillRect/>
                </a:stretch>
              </p:blipFill>
              <p:spPr>
                <a:xfrm>
                  <a:off x="6072732" y="3603780"/>
                  <a:ext cx="865800" cy="3481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099" name="Ink 4098">
                  <a:extLst>
                    <a:ext uri="{FF2B5EF4-FFF2-40B4-BE49-F238E27FC236}">
                      <a16:creationId xmlns:a16="http://schemas.microsoft.com/office/drawing/2014/main" id="{E39A3BC6-3213-ED73-F2CD-6B8EA24C925A}"/>
                    </a:ext>
                  </a:extLst>
                </p14:cNvPr>
                <p14:cNvContentPartPr/>
                <p14:nvPr/>
              </p14:nvContentPartPr>
              <p14:xfrm>
                <a:off x="6249852" y="3684780"/>
                <a:ext cx="646200" cy="83880"/>
              </p14:xfrm>
            </p:contentPart>
          </mc:Choice>
          <mc:Fallback xmlns="">
            <p:pic>
              <p:nvPicPr>
                <p:cNvPr id="4099" name="Ink 4098">
                  <a:extLst>
                    <a:ext uri="{FF2B5EF4-FFF2-40B4-BE49-F238E27FC236}">
                      <a16:creationId xmlns:a16="http://schemas.microsoft.com/office/drawing/2014/main" id="{E39A3BC6-3213-ED73-F2CD-6B8EA24C925A}"/>
                    </a:ext>
                  </a:extLst>
                </p:cNvPr>
                <p:cNvPicPr/>
                <p:nvPr/>
              </p:nvPicPr>
              <p:blipFill>
                <a:blip r:embed="rId75"/>
                <a:stretch>
                  <a:fillRect/>
                </a:stretch>
              </p:blipFill>
              <p:spPr>
                <a:xfrm>
                  <a:off x="6186852" y="3622140"/>
                  <a:ext cx="77184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101" name="Ink 4100">
                  <a:extLst>
                    <a:ext uri="{FF2B5EF4-FFF2-40B4-BE49-F238E27FC236}">
                      <a16:creationId xmlns:a16="http://schemas.microsoft.com/office/drawing/2014/main" id="{6CD96D45-9052-E94A-8724-1F910DDF7F85}"/>
                    </a:ext>
                  </a:extLst>
                </p14:cNvPr>
                <p14:cNvContentPartPr/>
                <p14:nvPr/>
              </p14:nvContentPartPr>
              <p14:xfrm>
                <a:off x="6822252" y="3698100"/>
                <a:ext cx="694440" cy="23400"/>
              </p14:xfrm>
            </p:contentPart>
          </mc:Choice>
          <mc:Fallback xmlns="">
            <p:pic>
              <p:nvPicPr>
                <p:cNvPr id="4101" name="Ink 4100">
                  <a:extLst>
                    <a:ext uri="{FF2B5EF4-FFF2-40B4-BE49-F238E27FC236}">
                      <a16:creationId xmlns:a16="http://schemas.microsoft.com/office/drawing/2014/main" id="{6CD96D45-9052-E94A-8724-1F910DDF7F85}"/>
                    </a:ext>
                  </a:extLst>
                </p:cNvPr>
                <p:cNvPicPr/>
                <p:nvPr/>
              </p:nvPicPr>
              <p:blipFill>
                <a:blip r:embed="rId77"/>
                <a:stretch>
                  <a:fillRect/>
                </a:stretch>
              </p:blipFill>
              <p:spPr>
                <a:xfrm>
                  <a:off x="6759252" y="3635460"/>
                  <a:ext cx="82008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102" name="Ink 4101">
                  <a:extLst>
                    <a:ext uri="{FF2B5EF4-FFF2-40B4-BE49-F238E27FC236}">
                      <a16:creationId xmlns:a16="http://schemas.microsoft.com/office/drawing/2014/main" id="{8272F04E-FD58-C40E-5DA3-C535A960BCE2}"/>
                    </a:ext>
                  </a:extLst>
                </p14:cNvPr>
                <p14:cNvContentPartPr/>
                <p14:nvPr/>
              </p14:nvContentPartPr>
              <p14:xfrm>
                <a:off x="6273252" y="3652380"/>
                <a:ext cx="685440" cy="96840"/>
              </p14:xfrm>
            </p:contentPart>
          </mc:Choice>
          <mc:Fallback xmlns="">
            <p:pic>
              <p:nvPicPr>
                <p:cNvPr id="4102" name="Ink 4101">
                  <a:extLst>
                    <a:ext uri="{FF2B5EF4-FFF2-40B4-BE49-F238E27FC236}">
                      <a16:creationId xmlns:a16="http://schemas.microsoft.com/office/drawing/2014/main" id="{8272F04E-FD58-C40E-5DA3-C535A960BCE2}"/>
                    </a:ext>
                  </a:extLst>
                </p:cNvPr>
                <p:cNvPicPr/>
                <p:nvPr/>
              </p:nvPicPr>
              <p:blipFill>
                <a:blip r:embed="rId79"/>
                <a:stretch>
                  <a:fillRect/>
                </a:stretch>
              </p:blipFill>
              <p:spPr>
                <a:xfrm>
                  <a:off x="6210612" y="3589380"/>
                  <a:ext cx="8110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104" name="Ink 4103">
                  <a:extLst>
                    <a:ext uri="{FF2B5EF4-FFF2-40B4-BE49-F238E27FC236}">
                      <a16:creationId xmlns:a16="http://schemas.microsoft.com/office/drawing/2014/main" id="{A116F117-AF16-A803-2532-E1C2FB10DCE0}"/>
                    </a:ext>
                  </a:extLst>
                </p14:cNvPr>
                <p14:cNvContentPartPr/>
                <p14:nvPr/>
              </p14:nvContentPartPr>
              <p14:xfrm>
                <a:off x="7799652" y="2876580"/>
                <a:ext cx="407880" cy="625680"/>
              </p14:xfrm>
            </p:contentPart>
          </mc:Choice>
          <mc:Fallback xmlns="">
            <p:pic>
              <p:nvPicPr>
                <p:cNvPr id="4104" name="Ink 4103">
                  <a:extLst>
                    <a:ext uri="{FF2B5EF4-FFF2-40B4-BE49-F238E27FC236}">
                      <a16:creationId xmlns:a16="http://schemas.microsoft.com/office/drawing/2014/main" id="{A116F117-AF16-A803-2532-E1C2FB10DCE0}"/>
                    </a:ext>
                  </a:extLst>
                </p:cNvPr>
                <p:cNvPicPr/>
                <p:nvPr/>
              </p:nvPicPr>
              <p:blipFill>
                <a:blip r:embed="rId81"/>
                <a:stretch>
                  <a:fillRect/>
                </a:stretch>
              </p:blipFill>
              <p:spPr>
                <a:xfrm>
                  <a:off x="7736652" y="2813580"/>
                  <a:ext cx="533520" cy="75132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105" name="Ink 4104">
                  <a:extLst>
                    <a:ext uri="{FF2B5EF4-FFF2-40B4-BE49-F238E27FC236}">
                      <a16:creationId xmlns:a16="http://schemas.microsoft.com/office/drawing/2014/main" id="{4251EB3B-B792-668D-CCA8-E332EA4255D9}"/>
                    </a:ext>
                  </a:extLst>
                </p14:cNvPr>
                <p14:cNvContentPartPr/>
                <p14:nvPr/>
              </p14:nvContentPartPr>
              <p14:xfrm>
                <a:off x="7741692" y="2692620"/>
                <a:ext cx="483480" cy="745560"/>
              </p14:xfrm>
            </p:contentPart>
          </mc:Choice>
          <mc:Fallback xmlns="">
            <p:pic>
              <p:nvPicPr>
                <p:cNvPr id="4105" name="Ink 4104">
                  <a:extLst>
                    <a:ext uri="{FF2B5EF4-FFF2-40B4-BE49-F238E27FC236}">
                      <a16:creationId xmlns:a16="http://schemas.microsoft.com/office/drawing/2014/main" id="{4251EB3B-B792-668D-CCA8-E332EA4255D9}"/>
                    </a:ext>
                  </a:extLst>
                </p:cNvPr>
                <p:cNvPicPr/>
                <p:nvPr/>
              </p:nvPicPr>
              <p:blipFill>
                <a:blip r:embed="rId83"/>
                <a:stretch>
                  <a:fillRect/>
                </a:stretch>
              </p:blipFill>
              <p:spPr>
                <a:xfrm>
                  <a:off x="7678692" y="2629980"/>
                  <a:ext cx="609120" cy="871200"/>
                </a:xfrm>
                <a:prstGeom prst="rect">
                  <a:avLst/>
                </a:prstGeom>
              </p:spPr>
            </p:pic>
          </mc:Fallback>
        </mc:AlternateContent>
      </p:grpSp>
      <p:sp>
        <p:nvSpPr>
          <p:cNvPr id="4111" name="Title 1">
            <a:extLst>
              <a:ext uri="{FF2B5EF4-FFF2-40B4-BE49-F238E27FC236}">
                <a16:creationId xmlns:a16="http://schemas.microsoft.com/office/drawing/2014/main" id="{4CC5CDE9-4AE9-E153-AE04-93F860332B1E}"/>
              </a:ext>
            </a:extLst>
          </p:cNvPr>
          <p:cNvSpPr txBox="1">
            <a:spLocks/>
          </p:cNvSpPr>
          <p:nvPr/>
        </p:nvSpPr>
        <p:spPr>
          <a:xfrm>
            <a:off x="1524000" y="-1319085"/>
            <a:ext cx="9144000"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8000" spc="-400">
                <a:solidFill>
                  <a:srgbClr val="FFFF00"/>
                </a:solidFill>
                <a:latin typeface="Arial" panose="020B0604020202020204" pitchFamily="34" charset="0"/>
                <a:cs typeface="Arial" panose="020B0604020202020204" pitchFamily="34" charset="0"/>
              </a:rPr>
              <a:t>today we are covering</a:t>
            </a:r>
            <a:endParaRPr lang="en-GB" sz="8000" spc="-400" dirty="0">
              <a:solidFill>
                <a:srgbClr val="FFFF00"/>
              </a:solidFill>
              <a:latin typeface="Arial" panose="020B0604020202020204" pitchFamily="34" charset="0"/>
              <a:cs typeface="Arial" panose="020B0604020202020204" pitchFamily="34" charset="0"/>
            </a:endParaRPr>
          </a:p>
        </p:txBody>
      </p:sp>
      <p:sp>
        <p:nvSpPr>
          <p:cNvPr id="4114" name="Subtitle 4113">
            <a:extLst>
              <a:ext uri="{FF2B5EF4-FFF2-40B4-BE49-F238E27FC236}">
                <a16:creationId xmlns:a16="http://schemas.microsoft.com/office/drawing/2014/main" id="{96AA1067-BB7C-6183-6968-DB7B04A2F296}"/>
              </a:ext>
            </a:extLst>
          </p:cNvPr>
          <p:cNvSpPr>
            <a:spLocks noGrp="1"/>
          </p:cNvSpPr>
          <p:nvPr>
            <p:ph type="subTitle" idx="1"/>
          </p:nvPr>
        </p:nvSpPr>
        <p:spPr/>
        <p:txBody>
          <a:bodyPr/>
          <a:lstStyle/>
          <a:p>
            <a:endParaRPr lang="en-GB"/>
          </a:p>
        </p:txBody>
      </p:sp>
      <p:sp>
        <p:nvSpPr>
          <p:cNvPr id="4115" name="Subtitle 2">
            <a:extLst>
              <a:ext uri="{FF2B5EF4-FFF2-40B4-BE49-F238E27FC236}">
                <a16:creationId xmlns:a16="http://schemas.microsoft.com/office/drawing/2014/main" id="{F487319C-1F65-45C8-C605-707DF8D13EEE}"/>
              </a:ext>
            </a:extLst>
          </p:cNvPr>
          <p:cNvSpPr txBox="1">
            <a:spLocks/>
          </p:cNvSpPr>
          <p:nvPr/>
        </p:nvSpPr>
        <p:spPr>
          <a:xfrm>
            <a:off x="1638501" y="1041949"/>
            <a:ext cx="9144000"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600" i="1" spc="-150" dirty="0"/>
              <a:t>setting up a virtual machine</a:t>
            </a:r>
          </a:p>
          <a:p>
            <a:r>
              <a:rPr lang="en-GB" sz="3600" b="1" i="1" spc="-150" dirty="0" err="1">
                <a:solidFill>
                  <a:srgbClr val="FFFF00"/>
                </a:solidFill>
              </a:rPr>
              <a:t>linux</a:t>
            </a:r>
            <a:r>
              <a:rPr lang="en-GB" sz="3600" b="1" i="1" spc="-150" dirty="0">
                <a:solidFill>
                  <a:srgbClr val="FFFF00"/>
                </a:solidFill>
              </a:rPr>
              <a:t> commands</a:t>
            </a:r>
          </a:p>
          <a:p>
            <a:r>
              <a:rPr lang="en-GB" sz="3600" i="1" spc="-150" dirty="0" err="1"/>
              <a:t>metasploitable</a:t>
            </a:r>
            <a:endParaRPr lang="en-GB" sz="3600" i="1" spc="-150" dirty="0"/>
          </a:p>
        </p:txBody>
      </p:sp>
    </p:spTree>
    <p:extLst>
      <p:ext uri="{BB962C8B-B14F-4D97-AF65-F5344CB8AC3E}">
        <p14:creationId xmlns:p14="http://schemas.microsoft.com/office/powerpoint/2010/main" val="36912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69B4"/>
        </a:solidFill>
        <a:effectLst/>
      </p:bgPr>
    </p:bg>
    <p:spTree>
      <p:nvGrpSpPr>
        <p:cNvPr id="1" name="">
          <a:extLst>
            <a:ext uri="{FF2B5EF4-FFF2-40B4-BE49-F238E27FC236}">
              <a16:creationId xmlns:a16="http://schemas.microsoft.com/office/drawing/2014/main" id="{2CFC185C-60A6-06D9-E2CA-2E9B6146B4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9B565F-D235-E26C-B45B-6591DB382708}"/>
              </a:ext>
            </a:extLst>
          </p:cNvPr>
          <p:cNvSpPr>
            <a:spLocks noGrp="1"/>
          </p:cNvSpPr>
          <p:nvPr>
            <p:ph type="ctrTitle"/>
          </p:nvPr>
        </p:nvSpPr>
        <p:spPr>
          <a:xfrm>
            <a:off x="1524000" y="-1319085"/>
            <a:ext cx="9144000" cy="2387600"/>
          </a:xfrm>
        </p:spPr>
        <p:txBody>
          <a:bodyPr>
            <a:normAutofit/>
          </a:bodyPr>
          <a:lstStyle/>
          <a:p>
            <a:r>
              <a:rPr lang="en-GB" sz="8000" spc="-400" dirty="0">
                <a:solidFill>
                  <a:srgbClr val="FFFF00"/>
                </a:solidFill>
                <a:latin typeface="Arial" panose="020B0604020202020204" pitchFamily="34" charset="0"/>
                <a:cs typeface="Arial" panose="020B0604020202020204" pitchFamily="34" charset="0"/>
              </a:rPr>
              <a:t>today we are covering</a:t>
            </a:r>
          </a:p>
        </p:txBody>
      </p:sp>
      <p:sp>
        <p:nvSpPr>
          <p:cNvPr id="3" name="Subtitle 2">
            <a:extLst>
              <a:ext uri="{FF2B5EF4-FFF2-40B4-BE49-F238E27FC236}">
                <a16:creationId xmlns:a16="http://schemas.microsoft.com/office/drawing/2014/main" id="{00A0AA68-AD41-0097-B28C-93C7219351DE}"/>
              </a:ext>
            </a:extLst>
          </p:cNvPr>
          <p:cNvSpPr>
            <a:spLocks noGrp="1"/>
          </p:cNvSpPr>
          <p:nvPr>
            <p:ph type="subTitle" idx="1"/>
          </p:nvPr>
        </p:nvSpPr>
        <p:spPr>
          <a:xfrm>
            <a:off x="1524000" y="3588322"/>
            <a:ext cx="9144000" cy="1655762"/>
          </a:xfrm>
        </p:spPr>
        <p:txBody>
          <a:bodyPr/>
          <a:lstStyle/>
          <a:p>
            <a:endParaRPr lang="en-GB" spc="-150" dirty="0"/>
          </a:p>
        </p:txBody>
      </p:sp>
      <p:pic>
        <p:nvPicPr>
          <p:cNvPr id="3074" name="Picture 2" descr="Metasploit Unleashed | Requirements">
            <a:extLst>
              <a:ext uri="{FF2B5EF4-FFF2-40B4-BE49-F238E27FC236}">
                <a16:creationId xmlns:a16="http://schemas.microsoft.com/office/drawing/2014/main" id="{10054246-6456-2264-6EBC-14E409BF11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13483" y="2902559"/>
            <a:ext cx="5789543" cy="321968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3BE0DE30-6CF7-A7E7-5ADB-F583CD4E1C05}"/>
              </a:ext>
            </a:extLst>
          </p:cNvPr>
          <p:cNvSpPr txBox="1">
            <a:spLocks/>
          </p:cNvSpPr>
          <p:nvPr/>
        </p:nvSpPr>
        <p:spPr>
          <a:xfrm>
            <a:off x="1638501" y="1041949"/>
            <a:ext cx="9144000" cy="1655762"/>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GB" sz="3600" i="1" spc="-150" dirty="0"/>
              <a:t>setting up a virtual machine</a:t>
            </a:r>
          </a:p>
          <a:p>
            <a:r>
              <a:rPr lang="en-GB" sz="3600" i="1" spc="-150" dirty="0" err="1"/>
              <a:t>linux</a:t>
            </a:r>
            <a:r>
              <a:rPr lang="en-GB" sz="3600" i="1" spc="-150" dirty="0"/>
              <a:t> commands</a:t>
            </a:r>
          </a:p>
          <a:p>
            <a:r>
              <a:rPr lang="en-GB" sz="3600" b="1" i="1" spc="-150" dirty="0" err="1">
                <a:solidFill>
                  <a:srgbClr val="FFFF00"/>
                </a:solidFill>
              </a:rPr>
              <a:t>metasploitable</a:t>
            </a:r>
            <a:endParaRPr lang="en-GB" sz="3600" b="1" i="1" spc="-150" dirty="0">
              <a:solidFill>
                <a:srgbClr val="FFFF00"/>
              </a:solidFill>
            </a:endParaRPr>
          </a:p>
        </p:txBody>
      </p:sp>
    </p:spTree>
    <p:extLst>
      <p:ext uri="{BB962C8B-B14F-4D97-AF65-F5344CB8AC3E}">
        <p14:creationId xmlns:p14="http://schemas.microsoft.com/office/powerpoint/2010/main" val="9820776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69B4"/>
        </a:solidFill>
        <a:effectLst/>
      </p:bgPr>
    </p:bg>
    <p:spTree>
      <p:nvGrpSpPr>
        <p:cNvPr id="1" name="">
          <a:extLst>
            <a:ext uri="{FF2B5EF4-FFF2-40B4-BE49-F238E27FC236}">
              <a16:creationId xmlns:a16="http://schemas.microsoft.com/office/drawing/2014/main" id="{6748B092-EF9B-3C6B-B1F7-88217B4DD34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86A9424-DDF8-1060-74A4-6212A8A492D0}"/>
              </a:ext>
            </a:extLst>
          </p:cNvPr>
          <p:cNvSpPr txBox="1"/>
          <p:nvPr/>
        </p:nvSpPr>
        <p:spPr>
          <a:xfrm>
            <a:off x="0" y="1732623"/>
            <a:ext cx="12192000" cy="4893647"/>
          </a:xfrm>
          <a:prstGeom prst="rect">
            <a:avLst/>
          </a:prstGeom>
          <a:noFill/>
        </p:spPr>
        <p:txBody>
          <a:bodyPr wrap="square">
            <a:spAutoFit/>
          </a:bodyPr>
          <a:lstStyle/>
          <a:p>
            <a:pPr marL="285750" indent="-285750">
              <a:buFont typeface="Arial" panose="020B0604020202020204" pitchFamily="34" charset="0"/>
              <a:buChar char="•"/>
            </a:pPr>
            <a:r>
              <a:rPr lang="en-GB" sz="2400" spc="-150" dirty="0">
                <a:solidFill>
                  <a:schemeClr val="bg1"/>
                </a:solidFill>
                <a:latin typeface="Arial" panose="020B0604020202020204" pitchFamily="34" charset="0"/>
                <a:cs typeface="Arial" panose="020B0604020202020204" pitchFamily="34" charset="0"/>
              </a:rPr>
              <a:t>Open source tool for network exploration and security auditing. </a:t>
            </a:r>
          </a:p>
          <a:p>
            <a:pPr marL="285750" indent="-285750">
              <a:buFont typeface="Arial" panose="020B0604020202020204" pitchFamily="34" charset="0"/>
              <a:buChar char="•"/>
            </a:pPr>
            <a:r>
              <a:rPr lang="en-GB" sz="2400" spc="-150" dirty="0">
                <a:solidFill>
                  <a:schemeClr val="bg1"/>
                </a:solidFill>
                <a:latin typeface="Arial" panose="020B0604020202020204" pitchFamily="34" charset="0"/>
                <a:cs typeface="Arial" panose="020B0604020202020204" pitchFamily="34" charset="0"/>
              </a:rPr>
              <a:t>Designed to rapidly scan large networks, although it works fine against single hosts.</a:t>
            </a:r>
          </a:p>
          <a:p>
            <a:r>
              <a:rPr lang="en-GB" sz="2400" spc="-150" dirty="0">
                <a:solidFill>
                  <a:schemeClr val="bg1"/>
                </a:solidFill>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r>
              <a:rPr lang="en-GB" sz="2400" spc="-150" dirty="0">
                <a:solidFill>
                  <a:schemeClr val="bg1"/>
                </a:solidFill>
                <a:latin typeface="Arial" panose="020B0604020202020204" pitchFamily="34" charset="0"/>
                <a:cs typeface="Arial" panose="020B0604020202020204" pitchFamily="34" charset="0"/>
              </a:rPr>
              <a:t>Uses raw IP packets in novel ways to determine: </a:t>
            </a:r>
          </a:p>
          <a:p>
            <a:pPr marL="742950" lvl="1" indent="-285750">
              <a:buFont typeface="Arial" panose="020B0604020202020204" pitchFamily="34" charset="0"/>
              <a:buChar char="•"/>
            </a:pPr>
            <a:r>
              <a:rPr lang="en-GB" sz="2400" spc="-150" dirty="0">
                <a:solidFill>
                  <a:schemeClr val="bg1"/>
                </a:solidFill>
                <a:latin typeface="Arial" panose="020B0604020202020204" pitchFamily="34" charset="0"/>
                <a:cs typeface="Arial" panose="020B0604020202020204" pitchFamily="34" charset="0"/>
              </a:rPr>
              <a:t>what hosts are available on the network</a:t>
            </a:r>
          </a:p>
          <a:p>
            <a:pPr marL="742950" lvl="1" indent="-285750">
              <a:buFont typeface="Arial" panose="020B0604020202020204" pitchFamily="34" charset="0"/>
              <a:buChar char="•"/>
            </a:pPr>
            <a:r>
              <a:rPr lang="en-GB" sz="2400" spc="-150" dirty="0">
                <a:solidFill>
                  <a:schemeClr val="bg1"/>
                </a:solidFill>
                <a:latin typeface="Arial" panose="020B0604020202020204" pitchFamily="34" charset="0"/>
                <a:cs typeface="Arial" panose="020B0604020202020204" pitchFamily="34" charset="0"/>
              </a:rPr>
              <a:t>what services (application name and version) those hosts are offering</a:t>
            </a:r>
          </a:p>
          <a:p>
            <a:pPr marL="742950" lvl="1" indent="-285750">
              <a:buFont typeface="Arial" panose="020B0604020202020204" pitchFamily="34" charset="0"/>
              <a:buChar char="•"/>
            </a:pPr>
            <a:r>
              <a:rPr lang="en-GB" sz="2400" spc="-150" dirty="0">
                <a:solidFill>
                  <a:schemeClr val="bg1"/>
                </a:solidFill>
                <a:latin typeface="Arial" panose="020B0604020202020204" pitchFamily="34" charset="0"/>
                <a:cs typeface="Arial" panose="020B0604020202020204" pitchFamily="34" charset="0"/>
              </a:rPr>
              <a:t>what operating systems (and OS versions) they are running</a:t>
            </a:r>
          </a:p>
          <a:p>
            <a:pPr marL="742950" lvl="1" indent="-285750">
              <a:buFont typeface="Arial" panose="020B0604020202020204" pitchFamily="34" charset="0"/>
              <a:buChar char="•"/>
            </a:pPr>
            <a:r>
              <a:rPr lang="en-GB" sz="2400" spc="-150" dirty="0">
                <a:solidFill>
                  <a:schemeClr val="bg1"/>
                </a:solidFill>
                <a:latin typeface="Arial" panose="020B0604020202020204" pitchFamily="34" charset="0"/>
                <a:cs typeface="Arial" panose="020B0604020202020204" pitchFamily="34" charset="0"/>
              </a:rPr>
              <a:t>what type of packet filters/firewalls are in use</a:t>
            </a:r>
          </a:p>
          <a:p>
            <a:pPr marL="742950" lvl="1" indent="-285750">
              <a:buFont typeface="Arial" panose="020B0604020202020204" pitchFamily="34" charset="0"/>
              <a:buChar char="•"/>
            </a:pPr>
            <a:r>
              <a:rPr lang="en-GB" sz="2400" spc="-150" dirty="0">
                <a:solidFill>
                  <a:schemeClr val="bg1"/>
                </a:solidFill>
                <a:latin typeface="Arial" panose="020B0604020202020204" pitchFamily="34" charset="0"/>
                <a:cs typeface="Arial" panose="020B0604020202020204" pitchFamily="34" charset="0"/>
              </a:rPr>
              <a:t>dozens of other characteristics. </a:t>
            </a:r>
          </a:p>
          <a:p>
            <a:endParaRPr lang="en-GB" sz="2400" spc="-150" dirty="0">
              <a:solidFill>
                <a:schemeClr val="bg1"/>
              </a:solidFill>
              <a:latin typeface="Arial" panose="020B0604020202020204" pitchFamily="34" charset="0"/>
              <a:cs typeface="Arial" panose="020B0604020202020204" pitchFamily="34" charset="0"/>
            </a:endParaRPr>
          </a:p>
          <a:p>
            <a:r>
              <a:rPr lang="en-GB" sz="2400" spc="-150" dirty="0">
                <a:solidFill>
                  <a:schemeClr val="bg1"/>
                </a:solidFill>
                <a:latin typeface="Arial" panose="020B0604020202020204" pitchFamily="34" charset="0"/>
                <a:cs typeface="Arial" panose="020B0604020202020204" pitchFamily="34" charset="0"/>
              </a:rPr>
              <a:t>While Nmap is commonly used for security audits, many systems and network administrators find it useful for routine tasks such as network inventory, managing service upgrade schedules, and monitoring host or service uptime.</a:t>
            </a:r>
          </a:p>
        </p:txBody>
      </p:sp>
      <p:sp>
        <p:nvSpPr>
          <p:cNvPr id="5" name="Title 1">
            <a:extLst>
              <a:ext uri="{FF2B5EF4-FFF2-40B4-BE49-F238E27FC236}">
                <a16:creationId xmlns:a16="http://schemas.microsoft.com/office/drawing/2014/main" id="{A80C2626-E54B-B94F-49BD-AB96BCC246BA}"/>
              </a:ext>
            </a:extLst>
          </p:cNvPr>
          <p:cNvSpPr>
            <a:spLocks noGrp="1"/>
          </p:cNvSpPr>
          <p:nvPr>
            <p:ph type="ctrTitle"/>
          </p:nvPr>
        </p:nvSpPr>
        <p:spPr>
          <a:xfrm>
            <a:off x="0" y="12835"/>
            <a:ext cx="11716669" cy="1200329"/>
          </a:xfrm>
        </p:spPr>
        <p:txBody>
          <a:bodyPr wrap="none">
            <a:spAutoFit/>
          </a:bodyPr>
          <a:lstStyle/>
          <a:p>
            <a:pPr algn="l"/>
            <a:r>
              <a:rPr lang="en-GB" sz="8000" b="1" spc="-400" dirty="0" err="1">
                <a:solidFill>
                  <a:srgbClr val="FFFF00"/>
                </a:solidFill>
                <a:latin typeface="Arial" panose="020B0604020202020204" pitchFamily="34" charset="0"/>
                <a:cs typeface="Arial" panose="020B0604020202020204" pitchFamily="34" charset="0"/>
              </a:rPr>
              <a:t>nmap</a:t>
            </a:r>
            <a:r>
              <a:rPr lang="en-GB" sz="8000" b="1" spc="-400" dirty="0">
                <a:solidFill>
                  <a:srgbClr val="FFFF00"/>
                </a:solidFill>
                <a:latin typeface="Arial" panose="020B0604020202020204" pitchFamily="34" charset="0"/>
                <a:cs typeface="Arial" panose="020B0604020202020204" pitchFamily="34" charset="0"/>
              </a:rPr>
              <a:t> (“Network Mapper”)</a:t>
            </a:r>
          </a:p>
        </p:txBody>
      </p:sp>
    </p:spTree>
    <p:extLst>
      <p:ext uri="{BB962C8B-B14F-4D97-AF65-F5344CB8AC3E}">
        <p14:creationId xmlns:p14="http://schemas.microsoft.com/office/powerpoint/2010/main" val="2884983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69B4"/>
        </a:solidFill>
        <a:effectLst/>
      </p:bgPr>
    </p:bg>
    <p:spTree>
      <p:nvGrpSpPr>
        <p:cNvPr id="1" name="">
          <a:extLst>
            <a:ext uri="{FF2B5EF4-FFF2-40B4-BE49-F238E27FC236}">
              <a16:creationId xmlns:a16="http://schemas.microsoft.com/office/drawing/2014/main" id="{12251579-EAD9-83EF-6BC9-7DF7DFD026AB}"/>
            </a:ext>
          </a:extLst>
        </p:cNvPr>
        <p:cNvGrpSpPr/>
        <p:nvPr/>
      </p:nvGrpSpPr>
      <p:grpSpPr>
        <a:xfrm>
          <a:off x="0" y="0"/>
          <a:ext cx="0" cy="0"/>
          <a:chOff x="0" y="0"/>
          <a:chExt cx="0" cy="0"/>
        </a:xfrm>
      </p:grpSpPr>
      <p:pic>
        <p:nvPicPr>
          <p:cNvPr id="4" name="Picture 2" descr="Excalidraw Whiteboard">
            <a:extLst>
              <a:ext uri="{FF2B5EF4-FFF2-40B4-BE49-F238E27FC236}">
                <a16:creationId xmlns:a16="http://schemas.microsoft.com/office/drawing/2014/main" id="{BFCD2AFE-ECA4-84F7-5B60-A2EEFDE6C3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12191998"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BCD522F6-24E6-0DF9-113E-DED9198AF854}"/>
              </a:ext>
            </a:extLst>
          </p:cNvPr>
          <p:cNvSpPr/>
          <p:nvPr/>
        </p:nvSpPr>
        <p:spPr>
          <a:xfrm>
            <a:off x="-146050" y="3244850"/>
            <a:ext cx="12617450" cy="368194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58" name="Picture 3157" descr="A qr code on a white background&#10;&#10;AI-generated content may be incorrect.">
            <a:extLst>
              <a:ext uri="{FF2B5EF4-FFF2-40B4-BE49-F238E27FC236}">
                <a16:creationId xmlns:a16="http://schemas.microsoft.com/office/drawing/2014/main" id="{358AD513-47CD-F465-3D38-808AB3490F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5027" y="3244849"/>
            <a:ext cx="3681945" cy="3681945"/>
          </a:xfrm>
          <a:prstGeom prst="rect">
            <a:avLst/>
          </a:prstGeom>
        </p:spPr>
      </p:pic>
    </p:spTree>
    <p:extLst>
      <p:ext uri="{BB962C8B-B14F-4D97-AF65-F5344CB8AC3E}">
        <p14:creationId xmlns:p14="http://schemas.microsoft.com/office/powerpoint/2010/main" val="531927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8fb3b28f-d8d6-42e1-b976-4e88ed74c547"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A3D6E779F42594B8DB8927D15CC8AD4" ma:contentTypeVersion="11" ma:contentTypeDescription="Create a new document." ma:contentTypeScope="" ma:versionID="d655d66354f4abdc436063844f2b3c28">
  <xsd:schema xmlns:xsd="http://www.w3.org/2001/XMLSchema" xmlns:xs="http://www.w3.org/2001/XMLSchema" xmlns:p="http://schemas.microsoft.com/office/2006/metadata/properties" xmlns:ns3="8fb3b28f-d8d6-42e1-b976-4e88ed74c547" targetNamespace="http://schemas.microsoft.com/office/2006/metadata/properties" ma:root="true" ma:fieldsID="cab1a40d5090defbe945f1a99bce884c" ns3:_="">
    <xsd:import namespace="8fb3b28f-d8d6-42e1-b976-4e88ed74c547"/>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Location" minOccurs="0"/>
                <xsd:element ref="ns3:MediaServiceGenerationTime" minOccurs="0"/>
                <xsd:element ref="ns3:MediaServiceEventHashCode" minOccurs="0"/>
                <xsd:element ref="ns3:_activity"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b3b28f-d8d6-42e1-b976-4e88ed74c547"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Location" ma:index="14" nillable="true" ma:displayName="Location" ma:indexed="true" ma:internalName="MediaServiceLocatio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_activity" ma:index="17" nillable="true" ma:displayName="_activity" ma:hidden="true" ma:internalName="_activity">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7860E32-DD82-49B0-BD5A-1681B1547AC4}">
  <ds:schemaRefs>
    <ds:schemaRef ds:uri="http://purl.org/dc/elements/1.1/"/>
    <ds:schemaRef ds:uri="http://www.w3.org/XML/1998/namespace"/>
    <ds:schemaRef ds:uri="http://schemas.microsoft.com/office/2006/documentManagement/types"/>
    <ds:schemaRef ds:uri="http://purl.org/dc/terms/"/>
    <ds:schemaRef ds:uri="http://purl.org/dc/dcmitype/"/>
    <ds:schemaRef ds:uri="http://schemas.microsoft.com/office/2006/metadata/properties"/>
    <ds:schemaRef ds:uri="http://schemas.microsoft.com/office/infopath/2007/PartnerControls"/>
    <ds:schemaRef ds:uri="http://schemas.openxmlformats.org/package/2006/metadata/core-properties"/>
    <ds:schemaRef ds:uri="8fb3b28f-d8d6-42e1-b976-4e88ed74c547"/>
  </ds:schemaRefs>
</ds:datastoreItem>
</file>

<file path=customXml/itemProps2.xml><?xml version="1.0" encoding="utf-8"?>
<ds:datastoreItem xmlns:ds="http://schemas.openxmlformats.org/officeDocument/2006/customXml" ds:itemID="{544156F5-00D6-4955-BD5B-483FDCAD97DF}">
  <ds:schemaRefs>
    <ds:schemaRef ds:uri="http://schemas.microsoft.com/sharepoint/v3/contenttype/forms"/>
  </ds:schemaRefs>
</ds:datastoreItem>
</file>

<file path=customXml/itemProps3.xml><?xml version="1.0" encoding="utf-8"?>
<ds:datastoreItem xmlns:ds="http://schemas.openxmlformats.org/officeDocument/2006/customXml" ds:itemID="{E08CD290-A4C8-47B1-9801-DC45C96039A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fb3b28f-d8d6-42e1-b976-4e88ed74c54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1683</TotalTime>
  <Words>250</Words>
  <Application>Microsoft Office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Cyber Clinic</vt:lpstr>
      <vt:lpstr>Welcome to  Cyber Clinic</vt:lpstr>
      <vt:lpstr>Welcome to  Cyber Clinic</vt:lpstr>
      <vt:lpstr>today we are covering</vt:lpstr>
      <vt:lpstr>PowerPoint Presentation</vt:lpstr>
      <vt:lpstr>today we are covering</vt:lpstr>
      <vt:lpstr>nmap (“Network Mapper”)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max.sadowski</dc:creator>
  <cp:lastModifiedBy>max.sadowski</cp:lastModifiedBy>
  <cp:revision>2</cp:revision>
  <dcterms:created xsi:type="dcterms:W3CDTF">2025-09-26T23:13:01Z</dcterms:created>
  <dcterms:modified xsi:type="dcterms:W3CDTF">2025-10-22T22:04:41Z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0x0101000A3D6E779F42594B8DB8927D15CC8AD4</vt:lpwstr>
  </property>
</Properties>
</file>