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18.48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2811 9771,'-9'7,"-1"1,0-1,-1-1,1 0,-1-1,-18 7,-3 2,-75 37,-127 83,100-32,77-56,31-23,2 2,1 0,1 1,-27 43,34-49,-5 10,-23 40,37-57,0 0,0 0,2 0,-1 1,2 0,-3 16,5-27,1 1,0-1,0 0,0 1,0-1,0 0,1 0,-1 1,1-1,0 0,0 0,0 0,0 0,1 0,-1 0,5 5,-4-5,1-1,0 1,0-1,0 1,1-1,-1 0,1 0,-1 0,1-1,-1 1,1-1,0 0,0 0,4 1,10 0,1 0,-1-1,1-1,-1 0,1-2,-1 0,24-6,127-44,-93 27,103-22,43-14,-196 51,0 0,-1-2,0-1,-1 0,-1-2,27-22,-39 27,-1 0,0-1,0 0,-1-1,0 0,-1-1,7-13,3-13,14-45,-22 56,0 1,2 0,1 0,26-41,10 7,-27 34,-1 0,22-37,-30 37,0 0,-1-1,-2-1,8-36,15-123,-6 42,6-37,-33 176,1-1,-1 1,0 0,-1-1,0 1,-3-14,4 20,-1-1,1 1,-1-1,1 0,-1 1,0 0,0-1,0 1,0-1,0 1,0 0,0 0,0-1,0 1,-1 0,1 0,0 0,-1 0,1 1,-1-1,1 0,-1 1,0-1,1 1,-1-1,1 1,-1 0,0-1,1 1,-1 0,0 0,1 0,-1 1,0-1,-3 1,-5 2,0 0,0 1,0 0,1 1,-1 0,1 0,0 1,-13 12,-4 5,-32 36,10-4,-51 78,-28 70,69-118,-100 114,107-138,27-34,-1-1,-1-2,-1-1,-2-1,-41 25,-162 78,215-116,-454 200,442-200,0-1,0-2,0 0,-1-2,1-2,-1 0,-39-4,-46 1,-42-1,154 1,-1 1,1-1,-1 1,1-1,-1 0,1-1,-1 1,1 0,0-1,0 0,0 0,-4-2,6 3,0 0,1 0,-1 0,0 0,0 0,1 0,-1 0,0 0,1 0,-1-1,1 1,-1 0,1 0,0 0,-1-1,1 1,0 0,0-1,0 1,0 0,0 0,0-1,1 1,-1 0,0 0,1-1,-1 1,0 0,1 0,0 0,-1 0,1 0,0-1,-1 1,1 0,2-1,5-7,2 0,-1 0,1 1,1 1,-1 0,18-9,12-8,276-159,-86 55,-100 52,-9 6,112-86,24-35,-194 149,86-43,-36 22,-64 38,1 1,73-23,-12 6,97-52,-87 37,-33 20,105-28,-175 58,1-1,-1-1,-1-1,1 0,-1-1,-1-1,0 0,16-16,13-16,48-59,-73 78,-12 15,19-24,3 1,0 2,46-36,25-2,48-38,-119 81,186-148,-214 172,1-3,1 2,-1-1,1 0,0 1,0-1,0 1,1 0,-1 1,0-1,1 1,-1 0,8-1,-11 2,-1 0,1 0,0 0,-1 0,1 0,-1 0,1 0,-1 0,1 0,0 1,-1-1,1 0,-1 0,1 1,-1-1,1 0,-1 1,0-1,1 1,-1-1,1 0,-1 1,0-1,1 1,-1-1,0 1,1-1,-1 1,0 0,0-1,0 1,0-1,1 1,-1-1,0 1,0 0,0 0,-1 2,1 0,-1-1,1 1,-1 0,0 0,0-1,-2 5,-11 19,-1 0,-28 36,-46 47,36-45,-105 127,-180 236,123-112,-37 53,-23-20,177-247,-130 103,119-111,-57 34,94-74,47-31,1 0,2 2,0 1,-36 54,22-29,-36 61,5-5,65-103,-1 1,0-1,0 0,-1 0,1 0,0 0,-1 0,0-1,0 1,0-1,0 0,0-1,0 1,0 0,0-1,-1 0,1 0,-1-1,1 1,-1-1,1 0,-1 0,1 0,-8-2,-8-3,1 0,1-1,-1-1,-25-13,4 2,18 10,-1 1,1 1,-1 1,0 1,-34-2,-118 7,69 2,-949-3,1050 0,0 0,0 0,0-1,0 1,0-1,0 0,0-1,1 1,-1-1,0 0,1 0,-9-5,11 5,0 0,0 0,0 0,1 0,-1-1,0 1,1-1,0 1,-1-1,1 0,0 1,0-1,1 0,-1 0,0 0,1 1,0-1,0 0,0 0,0 0,0 0,0 0,2-4,2-12,0 1,2-1,0 1,1 1,12-22,52-81,-68 115,44-73,-4-2,-3-1,-3-3,-4 0,-4-3,-4 0,17-107,-29 91,-1-112,-14-105,-1 120,2 137,-2-168,-2 156,-15-80,-97-306,96 387,-5-9,-4 0,-64-125,82 187,0-1,-21-25,29 41,-1 0,0 0,-1 1,1 0,-1 0,0 0,-1 1,1 0,-1 0,1 1,-1-1,-8-1,12 4,-1 0,0 1,1-1,-1 1,1 0,-1 0,1 1,-1-1,1 1,-1-1,1 1,-1 0,1 0,-1 1,1-1,0 1,0-1,0 1,0 0,0 1,0-1,1 0,-4 4,-3 3,1 1,0 0,1 1,0-1,-8 16,4-2,1 0,1 1,2 0,0 0,1 0,-2 33,-3 159,11-200,3 175,8 0,9 0,48 210,97 205,-132-514,5 0,4-3,4-1,73 105,-93-157,2-2,2-1,43 38,-53-54,2 0,0-2,1-1,1 0,0-2,40 16,-54-25,0-1,0 0,1-1,-1 0,1-1,-1 0,1-1,0 0,-1 0,1-1,-1-1,1 0,-1 0,19-7,-18 4,0 0,0-1,0-1,-1 0,0 0,0-1,-1 0,0-1,0 0,-1 0,0-1,9-15,4-8,-3-1,0-1,-2 0,-2-2,-2 1,-1-2,-1 1,-2-1,-2-1,-2 1,-1-1,-2 0,-7-62,3 78,-2 1,-1 0,-1 0,0 1,-2 0,0 0,-2 1,0 0,-1 1,-1 0,-1 1,0 0,-29-25,-4 1,-2 3,-2 2,-93-51,91 56,-61-31,99 57,1 0,-1 1,-1 1,1 0,-1 1,-20-2,-304 6,177 3,154-4,2-1,0 1,0 1,0-1,-1 1,1 0,0 0,0 1,-12 5,18-7,1 0,-1 0,0 1,0-1,1 1,-1-1,0 1,1-1,-1 1,0-1,1 1,-1-1,1 1,-1 0,1-1,0 1,-1 0,1-1,-1 1,1 0,0 0,0-1,-1 1,1 0,0 0,0 0,0-1,0 1,0 0,0 0,0 0,0 0,0-1,1 1,-1 0,0 0,0-1,1 1,-1 0,0 0,1-1,-1 1,1 0,-1-1,1 1,-1-1,1 1,0 0,-1-1,1 1,0-1,-1 0,1 1,0-1,-1 1,2-1,14 8,0-1,0-1,0 0,1-1,25 4,-33-7,77 15,97 6,93-7,-156-11,520 17,-682-22,-493 2,357 6,-178 32,288-30,0 4,1 2,-80 30,135-41,0 0,0 1,1 0,-13 10,22-14,-1-1,1 1,0 0,0 0,0 0,0 0,0 0,1 1,-1-1,1 0,-1 1,1-1,0 1,0 0,0-1,0 1,1 0,-1 0,1 0,-1-1,1 1,0 0,0 0,1 5,0-4,0 0,1 0,0 0,-1 0,1 0,0 0,1-1,-1 1,1-1,0 0,0 1,4 2,2 2,0-1,1 0,17 9,-2-3,1-2,0-1,1-1,0-1,33 5,145 11,684-10,-848-15,0-2,63-13,-60 3,-42 12,-1 1,1-1,-1 0,1 0,-1 1,1-1,-1 0,1 0,-1-1,0 1,0 0,0 0,1 0,-1-1,0 1,-1-1,1 1,0-1,0 1,-1-1,2-1,-3 2,1-1,0 1,0 0,0 0,-1 0,1-1,-1 1,1 0,-1 0,1 0,-1 0,0 0,1 0,-1 0,0 0,0 0,0 1,1-1,-1 0,0 0,0 1,0-1,-1 0,1 1,0-1,0 1,-2-1,-39-11,-22 2,0 3,-114 2,113 4,-511 1,59 0,385-4,123 4,0-1,1 0,-1-1,1 1,-12-5,20 6,-1 0,1 0,0 0,0 0,0 0,-1-1,1 1,0 0,0 0,0 0,-1 0,1 0,0 0,0-1,0 1,0 0,0 0,-1 0,1-1,0 1,0 0,0 0,0 0,0-1,0 1,0 0,0 0,0 0,0-1,0 1,0 0,0 0,0 0,0-1,0 1,0 0,0 0,0-1,0 1,0 0,0 0,0 0,0-1,1 1,15-10,9 1,-1 2,46-9,69-4,-133 19,228-21,412-11,-76 7,66-34,-630 60,30-5,0 0,-1-2,45-16,-77 22,1 0,-1-1,0 1,0-1,0 0,0 0,4-4,-6 5,0 0,0 0,-1 0,1 0,0 0,-1 0,1 0,0 0,-1 0,0 0,1 0,-1 0,0-1,1 1,-1 0,0 0,0-2,-1 1,1-1,-1 1,0-1,0 1,-1 0,1-1,0 1,-1 0,1 0,-1 0,0 0,0 0,0 0,0 1,0-1,0 0,0 1,0 0,-1-1,-2 0,-15-8,-1 0,0 1,-34-9,-73-10,89 21,-453-85,-390-87,826 164,-292-82,339 95,0-1,1 0,-1-1,-9-6,17 10,1 0,0 0,0 0,0 0,-1-1,1 1,0 0,0 0,-1 0,1-1,0 1,0 0,0 0,0 0,0-1,-1 1,1 0,0 0,0-1,0 1,0 0,0 0,0-1,0 1,0 0,0 0,0-1,0 1,0 0,0 0,0-1,0 1,0 0,0-1,0 1,15-7,9 4,41-2,112 1,77 3,67 2,248 2,754-1,-1086-6,-106-1,-108 1,-32 1,-51-1,-1040-5,720 11,-997-1,1376-1,5 1,20 1,3 1,1006 162,-11 55,-1017-219,324 68,-320-68,5 3,-36-1,-166 14,11-1,-1287 155,1176-128,60-3,75-2,147-36,0-1,0 2,0-1,0 1,1-1,-1 2,1-1,0 1,-6 5,10-9,1 1,-1-1,1 1,0 0,-1-1,1 1,0-1,0 1,-1 0,1-1,0 1,0 0,0 0,0-1,0 1,0 0,0-1,0 1,0 0,0-1,1 1,-1 0,0-1,0 1,1 0,-1-1,0 1,1-1,-1 1,0 0,1 0,2 2,1 0,-1-1,0 1,1-1,0 1,-1-1,1 0,7 2,31 11,86 19,173 17,113-6,89-12,761 2,23 1,-983-14,-95 4,-188-22,0 1,0 0,-1 2,20 9,-36-15,-1 1,0-1,0 1,0 0,0 0,0 0,0 1,0-1,-1 1,1-1,-1 1,1 0,-1 0,0 0,3 6,-5-6,1-1,-1 1,0-1,0 1,0 0,0-1,-1 1,1-1,-1 1,1-1,-1 0,0 1,0-1,0 0,0 1,0-1,-1 0,1 0,-1 0,1 0,-1 0,-3 2,-6 7,-1-1,0 0,0-1,-24 13,-110 49,-62 5,-61 7,-60 6,-733 141,578-133,199-34,92-7,168-48,1 1,-33 18,55-26,0 0,1 0,-1 0,0 1,0-1,1 0,-1 1,1 0,-3 3,4-5,0 0,0 1,-1-1,1 1,0-1,0 0,0 1,0-1,0 1,0-1,0 1,0-1,0 1,0-1,0 0,0 1,1-1,-1 1,0-1,0 0,0 1,0-1,1 1,-1-1,0 0,1 1,-1-1,0 0,0 1,1-1,-1 0,0 0,1 1,0-1,8 4,0-1,0 0,0 0,0-1,1-1,-1 1,11-1,158 8,84-5,73-5,380-3,537-1,-929 9,-61 7,-185-7,0 3,84 20,-155-26,1 1,0 0,-1 0,1 0,-1 1,9 5,-15-8,1 1,-1-1,0 0,0 0,1 0,-1 0,0 1,0-1,1 0,-1 0,0 1,0-1,0 0,0 0,0 1,1-1,-1 0,0 1,0-1,0 0,0 1,0-1,0 0,0 0,0 1,0-1,0 0,0 1,0-1,0 0,0 1,-13 7,-13-2,-1-1,1-1,-1-2,-38-1,23 1,-158 2,-58-3,-51-1,-53 0,-2545-4,3226 4,-13 0,3130 0,-4803 0,1605 0,58 0,98 0,75 0,3540 0,-4293 0,-1 0,-95 0,-89 0,-84 0,-84 0,-3805 0,4640 0,21 0,2351 0,-2523 0,262-6,-217-4,-67 3,-24 7,-1 0,0 0,1 0,-1 0,0 0,0 0,1 0,-1 0,0-1,1 1,-1 0,0 0,0 0,1-1,-1 1,0 0,0 0,1-1,-1 1,0 0,0 0,0-1,1 1,-1 0,0-1,0 1,0 0,0-1,0 1,-2-2,0 0,0 0,-1 1,1-1,-1 1,1 0,-1 0,1 0,-1 0,0 0,0 0,-4 0,-303-63,134 31,-92-22,-48-10,-437-84,-592-125,1188 234,151 38,0 0,0 0,0 0,0-1,-6-4,12 7,0 0,0 0,-1 0,1-1,0 1,0 0,-1 0,1 0,0 0,0-1,0 1,-1 0,1 0,0 0,0-1,0 1,0 0,0 0,-1-1,1 1,0 0,0-1,0 1,0 0,0 0,0-1,0 1,0 0,0-1,0 1,0 0,0 0,0-1,0 1,0 0,1 0,-1-1,0 1,0 0,0 0,0-1,0 1,1 0,-1 0,0-1,0 1,0 0,1 0,-1 0,0 0,0-1,0 1,1 0,-1 0,0 0,1 0,10-4,1 1,0 1,0 0,22-1,186-5,124 5,107 4,74 1,127 2,1332-5,-1679-5,-268 5,249-14,-280 15,0-1,0 0,0 0,0 0,9-4,-15 4,0 1,0 0,0 0,1 0,-1 0,0 0,0 0,0-1,0 1,0 0,0 0,0 0,0 0,0 0,0-1,0 1,0 0,0 0,0 0,0 0,0 0,0-1,0 1,0 0,0 0,0 0,0 0,0 0,0-1,0 1,0 0,0 0,0 0,0 0,-1 0,1-1,0 1,0 0,0 0,0 0,0 0,0 0,-1 0,1 0,0 0,0 0,0 0,0-1,0 1,-1 0,1 0,0 0,0 0,0 0,0 0,0 0,-1 0,-26-7,-44-3,-103-1,147 10,-222-7,-82 4,-78 1,-1874 3,1607 1,609 0,12 0,-66-8,109 4,20 0,38-3,83 2,-61 3,175-3,1829 0,-1433 5,-546 0,-80 2,-24 1,-40 5,-87 3,-72 0,-66-4,-56-2,-1765-2,2089-4,26 0,59 0,149 0,119-1,107 1,81 0,-227 0,799 5,-14 37,-861-21,-197-17,55 14,-65-7,-23-11,0 0,0 0,1 0,-1 1,0-1,0 0,0 0,0 0,0 0,1 1,-1-1,0 0,0 0,0 0,0 1,0-1,0 0,0 0,0 1,0-1,0 0,0 0,0 1,0-1,0 0,0 0,0 0,0 1,0-1,0 0,0 0,0 1,0-1,0 0,0 0,-1 0,1 1,0-1,0 0,0 0,0 0,0 0,-1 1,1-1,0 0,0 0,0 0,-1 0,-7 4,-1-1,1-1,-1 0,1 0,-1-1,-11 1,-135 9,-72-5,-1508-3,1212-6,503 3,18 0,4 0,33 0,-33 0,1769 0,-1656-1,-85-1,-30 2,0 0,1 0,-1 0,0 0,0 0,0 0,1 1,-1-1,0 0,0 0,0 0,1 0,-1 0,0 0,0-1,0 1,1 0,-1 0,0 0,0 0,0 0,0 0,1 0,-1 0,0 0,0 0,0-1,0 1,0 0,1 0,-1 0,0 0,0 0,0-1,0 1,0 0,0 0,0 0,0-1,1 1,-1 0,0 0,0-1,-6-1,0 0,0 0,1 0,-12-1,-1220-259,788 173,139 27,-1322-269,1302 257,107 10,211 61,0-1,-1-1,2 0,-1-1,0 0,1-1,-16-12,27 18,-1 0,0 0,0 0,0 0,1 0,-1 0,1 0,-1 0,0 0,1 0,0 0,-1 0,1 0,0-1,0 1,-1 0,1 0,0 0,0-1,0 1,0 0,1-2,0 1,0 0,0-1,0 1,1 0,-1 0,1 0,-1 1,1-1,0 0,-1 0,1 1,0-1,3-1,16-9,2 1,-1 1,1 1,32-9,217-54,126-18,111-16,904-165,-87 18,-1009 184,-112 15,-185 48,-1 0,0-2,23-11,-41 18,-1 1,1-1,0 1,0-1,0 1,-1-1,1 0,0 1,0-1,-1 0,1 0,-1 0,1 1,-1-1,1 0,-1 0,1-1,-1 1,0 1,0-1,0 0,-1 1,1-1,0 1,0-1,-1 1,1-1,0 1,0 0,-1-1,1 1,-1-1,1 1,0 0,-1-1,1 1,-1 0,1-1,-1 1,1 0,-1 0,1-1,-2 1,-9-4,0 2,-1-1,0 1,-21 0,-122-2,-63 13,-716 97,-3 59,709-122,-2032 390,2010-379,182-36,55-13,13-5,0 0,0 0,1 0,-1 0,0 0,0 0,0 0,0 0,0 0,0 0,0 0,0 0,0 0,0 0,0 0,0 0,0 0,0 0,0 1,0-1,0 0,0 0,0 0,0 0,0 0,0 0,0 0,0 0,0 0,0 0,0 0,0 0,0 0,0 0,0 0,0 0,0 0,0 0,0 0,0 0,0 1,0-1,0 0,0 0,0 0,0 0,-1 0,1 0,36-4,39-9,246-50,230-43,211-38,148-37,54-16,-37 7,-110 22,-161 34,-207 39,-232 42,-216 53,1 0,0-1,0 1,-1-1,1 1,0-1,-1 0,1 1,-1-1,1 0,-1 0,3-2,-34 4,-183 30,-178 33,-151 24,-114 22,-813 108,-15-69,827-111,81-18,108-12,122-8,115-3,103-3,98 0,30 6,-1 0,1 0,0 0,0 0,0-1,0 1,0 0,-1 0,1 0,0 0,0 0,0 0,0-1,0 1,0 0,0 0,-1 0,1 0,0 0,0-1,0 1,0 0,0 0,0 0,0-1,0 1,0 0,0 0,0 0,0 0,0-1,0 1,0 0,0 0,0 0,0 0,0-1,0 1,1 0,-1 0,0 0,0 0,0 0,0-1,0 1,0 0,0 0,1 0,-1 0,0 0,0 0,0 0,0-1,1 1,-1 0,0 0,0 0,0 0,0 0,1 0,-1 0,9-4,0 1,1 0,12-3,112-21,240-39,251-48,131-25,8 64,-747 75,22-2,-1 1,57 8,-94-7,0 0,0 0,1 0,-1 0,0 1,0-1,0 0,0 1,0-1,0 1,0-1,0 1,0 0,1 0,-2-1,0 1,0-1,0 0,0 1,0-1,0 0,0 1,0-1,0 0,0 0,-1 1,1-1,0 0,0 1,0-1,0 0,-1 0,1 1,0-1,0 0,0 0,-1 0,1 1,0-1,0 0,-1 0,1 0,0 0,-1 0,1 1,0-1,-1 0,-41 14,-388 69,347-70,-763 85,-4-57,500-35,64-4,90-4,188 2,-1 0,1 0,0-1,0 0,0 0,-1-1,-11-4,20 0,12-1,47-12,195-33,193-22,172-18,123-12,-400 57,2082-299,-2049 283,-142 16,-206 41,0-1,31-12,-58 19,1-1,-1 1,1 0,-1 0,1 0,-1 0,0 0,1 0,-1-1,1 1,-1 0,0 0,1-1,-1 1,0 0,1-1,-1 1,0 0,1-1,-1 1,0 0,0-1,1 1,-1-1,0 1,0 0,0-1,0 1,0-1,0 1,1-1,-1 1,0-1,-2 0,1 0,0 0,0 1,0-1,-1 1,1-1,0 1,-1-1,1 1,-1 0,1 0,0-1,-3 1,-34 0,-53 5,-144 22,-93 20,-80 18,-1707 145,-409-184,2317-29,133 1,72 1,9 0,39 0,129 0,116 0,94 1,340-2,1083 5,-1579 2,-75 5,-138-9,-1 1,31 8,-46-10,1 0,-1 0,0 0,1 0,-1 0,0 0,0 0,1 1,-1-1,0 0,0 0,1 0,-1 0,0 1,0-1,1 0,-1 0,0 0,0 1,1-1,-1 0,0 0,0 1,0-1,0 0,0 0,1 1,-1-1,0 0,0 1,0-1,0 0,0 0,0 1,0-1,0 1,-13 8,-28 6,1-2,-72 13,66-17,-178 37,-618 102,-11-50,508-77,54-10,70-6,71-5,130 1,1-2,-20-3,38 4,1 0,0 0,0 0,-1 0,1 0,0 0,0 0,-1 0,1 0,0 0,0 0,-1 0,1 0,0 0,0 0,-1 0,1-1,0 1,0 0,-1 0,1 0,0 0,0-1,0 1,0 0,-1 0,1 0,0-1,0 1,0 0,0 0,0-1,0 1,0 0,-1 0,1-1,0 1,0 0,0 0,0-1,0 1,17-11,93-27,109-25,99-19,89-17,1345-283,-703 161,-788 161,-112 20,-121 31,-42 9,-65 13,-120 28,-79 19,-63 14,-875 165,149-32,392-67,-993 197,1517-309,107-19,35-4,27-5,0-1,20-4,179-26,118-22,223-44,250-40,9 32,-653 92,-148 12,5 0,39 3,-56-2,0 0,0 1,0 0,0 0,-1 0,1 0,0 1,0 0,-1-1,1 1,-1 0,0 1,1-1,-1 1,3 3,-4-4,-1 0,1 0,-1 0,0 0,0 0,0 1,0-1,-1 0,1 1,0-1,-1 0,0 1,0-1,1 1,-1-1,-1 1,1-1,0 0,-1 1,1-1,-1 1,1-1,-1 0,-2 3,-1 4,-1 0,0 0,-1 0,0-1,-7 8,-7 6,-1-1,-1-1,-30 22,-91 51,-90 28,-240 71,-17-35,162-66,42-24,59-23,64-19,137-21,-46 0,69-4,1 0,0 0,0 0,-1-1,1 1,0-1,0 1,0-1,0 0,0 0,-3-1,4 1,1 1,0-1,-1 1,1 0,-1-1,1 1,0-1,0 1,-1-1,1 1,0-1,0 1,-1-1,1 0,0 1,0-1,0 1,0-1,0 1,0-1,0 0,0 1,0-1,0 1,0-1,1 0,-1 0,3-4,0-1,0 1,1 1,0-1,0 0,0 1,6-6,64-53,93-62,-151 114,723-484,-342 235,-359 235,154-107,-136 89,63-61,-110 96,0-1,0 0,-1 0,0-1,-1 0,0 0,-1-1,8-16,-13 25,-1 1,1 0,-1-1,1 1,-1 0,0-1,0 1,0-1,0 1,0 0,0-1,0 1,0-1,0 1,-1 0,1-1,0 1,-1 0,0-1,0-1,-1 1,1 1,0 0,-1 0,1 0,-1 0,1 0,-1 0,1 1,-1-1,0 0,1 1,-1-1,0 1,0-1,1 1,-4 0,-12 0,1 1,-1 1,1 0,0 2,0-1,0 2,-19 8,7-4,-117 38,-358 109,-1155 232,1468-351,161-32,-59 3,86-8,0 0,-1 0,1 0,0 0,0-1,0 1,-1-1,1 0,0 0,-3-1,4 2,1-1,-1 1,1-1,0 1,-1-1,1 1,0 0,-1-1,1 0,0 1,-1-1,1 1,0-1,0 1,0-1,-1 1,1-1,0 0,0 1,0-1,0 1,0-1,0 0,0 1,1-1,-1 1,0-1,0 0,0 1,1-2,4-7,1 0,1 1,0-1,0 1,0 0,1 1,14-11,158-118,113-56,90-46,1064-641,-1031 628,-30 15,-76 39,-83 51,-92 61,-98 68,-33 17,-7 6,-49 42,-87 66,-75 53,-70 48,-57 36,-887 581,814-568,44-15,63-25,72-37,70-42,10 7,234-225,55-66,50-76,33-72,28-60,278-452,-20-18,-254 409,-39 76,-23 58,-32 64,-37 64,-94 119,36-32,-57 56,0 0,0 1,1-1,-1 1,1-1,-1 1,1 0,0 1,0-1,7-1,-10 2,-1 1,1 1,0-1,-1 0,1 0,-1 0,1 0,0 0,-1 0,1 1,-1-1,1 0,-1 0,1 1,-1-1,1 1,-1-1,1 0,-1 1,1-1,-1 1,0-1,1 1,-1-1,0 1,1-1,-1 1,1 2,0 0,0 0,-1 0,1 0,-1 0,0 0,0 0,0 0,0 3,-4 17,0-1,-13 43,-49 114,-40 58,-40 50,-396 626,239-418,-494 917,750-1318,44-86,4-6,14-17,63-90,59-87,44-72,705-1157,-682 1068,-28 41,-37 48,-37 56,-39 58,-59 139,0 1,-1-1,0 0,-1 0,0 0,0-16,-2 26,0 0,0-1,0 1,0 0,0-1,0 1,0 0,0-1,-1 1,1 0,-1 0,1-1,-1 1,1 0,-1 0,0 0,1-1,-1 1,0 0,0 0,0 0,0 0,0 1,0-1,0 0,0 0,0 1,0-1,-1 0,1 1,0-1,0 1,-1 0,1-1,0 1,-1 0,1 0,0 0,-1 0,1 0,0 0,-3 0,-3 2,-1 0,1 1,0-1,-1 1,2 1,-14 7,-11 10,-50 46,-69 79,-31 57,-264 382,47 34,-373 877,695-1327,62-140,-20 33,33-62,1 1,0 0,-1-1,1 1,-1 0,1-1,-1 1,1-1,-1 1,1-1,-1 1,1-1,-1 1,0-1,1 0,-1 1,0-1,-1 1,2-2,0 1,-1-1,1 1,0-1,-1 1,1-1,0 0,0 1,0-1,-1 1,1-1,0 0,0 1,0-1,0 1,0-1,0 0,0 1,0-1,1 1,-1-2,21-94,27-88,21-79,13-67,-2 0,127-517,26 7,-144 548,-75 251,-11 35,-3 8,-21 65,-29 74,-27 65,-24 56,-389 950,69-176,353-869,63-156,0 1,0-1,-12 16,14-27,2-7,9-38,37-124,28-98,21-72,385-1640,-418 1666,-17 59,-37 208,9-52,7-173,-23 264,0-1,-1 0,-2-14,-1 18,-2 12,-1 18,0-1,-6 52,5-24,-181 943,33-197,40 1,88-364,30-375,-2-62,0 1,0 0,0 0,0-1,1 1,-1 0,0 0,0-1,1 1,-1 0,0 0,0-1,1 1,-1 0,0 0,0 0,1 0,-1-1,0 1,1 0,-1 0,0 0,1 0,-1 0,0 0,1 0,-1 0,0 0,1 0,-1 0,0 0,1 0,-1 0,0 0,0 0,1 1,-1-1,0 0,1 0,-1 0,0 0,0 1,1-1,-1 0,0 0,0 0,1 1,-1-1,0 0,0 0,0 1,1-1,-1 0,0 1,0-1,0 0,0 1,0-1,0 0,0 1,0-1,0 0,0 1,0-1,0 0,0 1,8-11,-1-1,0 0,10-22,43-115,15-86,10-79,8-68,111-908,-177 922,-30-568,-29 608,-15 69,33 194,-4 0,-2 1,-29-64,40 108,-18-28,25 43,-1 1,1-1,-1 1,1 0,-1 0,0 1,0-1,-1 0,1 1,0 0,-1 0,1 0,-1 0,-4-1,7 2,-1 1,0 0,1 0,-1 0,0 0,1 0,-1 0,1 0,-1 0,0 1,1-1,-1 0,1 1,-1 0,1-1,-1 1,1 0,-1 0,1-1,0 1,-1 0,1 1,0-1,-2 2,0 1,0 0,0 1,0 0,0-1,1 1,-4 10,-2 16,1 0,1 1,2-1,-1 45,-2 609,9-487,3 2836,-5-3030,1 23,1-23,2-17,23-143,-13 63,29-150,16-72,94-523,-36-10,-41-534,-85-1,9 1366,0 7,0 1,-1 0,0 0,0 0,-3-10,4 19,0 0,0 0,0-1,0 1,0 0,0 0,0 0,0-1,0 1,0 0,0 0,0 0,0 0,0-1,-1 1,1 0,0 0,0 0,0 0,0-1,0 1,0 0,-1 0,1 0,0 0,0 0,0 0,0-1,-1 1,1 0,0 0,0 0,0 0,-1 0,1 0,0 0,0 0,0 0,-1 0,1 0,0 0,0 0,0 0,-1 0,1 0,0 0,0 0,0 0,0 1,-1-1,1 0,0 0,-9 13,-4 21,4 9,2 0,-2 45,0 7,-31 253,-32 196,18-278,-18 102,11 89,-6 725,70-323,0-333,-3-671,-32-1698,-24-423,57 1541,-1-244,0 967,-10-265,5 223,-1 0,-2 1,-27-82,35 124,0 0,0 0,-1-1,1 1,-1 0,1 0,-1 0,1 0,-1 0,1 0,-1 1,0-1,0 0,1 0,-1 0,-1 0,1 1,1 0,-1 0,1 0,0 1,-1-1,1 0,0 0,-1 1,1-1,0 0,-1 1,1-1,0 0,0 1,-1-1,1 1,0-1,0 0,0 1,0-1,-1 1,1-1,0 0,0 1,0-1,0 2,-5 42,3 377,5-238,64 834,-8-512,103 693,187 488,-125-574,-133-632,-50-278,101 299,-129-468,1 0,1-1,2-1,1 0,1-2,1 0,2-1,1-1,1-1,2-2,0 0,56 38,34 12,201 96,144 26,-133-67,602 248,-233-88,-683-283,-1 0,0 1,0 1,0 0,-1 0,0 1,-1 1,0 0,0 0,16 22,26 32,67 60,-95-99,22 27,-2 3,39 61,5 7,48 82,-50-70,-75-119,1 0,0-1,1-1,1 0,0-1,1 0,1-2,-1 0,2 0,32 13,13 1,124 30,-161-49,693 163,-568-136,-12-4,1-6,200 7,265 9,-204 35,-12-2,-258-56,-125-15,-1 0,1 0,-1 1,9 4,-13-6,-1 0,1 0,-1 0,0 0,1 0,-1 0,1 0,-1 1,0-1,1 0,-1 0,1 0,-1 1,0-1,1 0,-1 0,0 1,0-1,1 0,-1 1,0-1,0 0,1 1,-1-1,0 0,0 1,0-1,0 1,1-1,-1 1,0-1,0 0,0 1,0-1,0 1,0-1,0 0,0 1,0-1,-1 1,1-1,0 0,0 1,-2 1,1-1,0 0,-1 0,0 0,1-1,-1 1,1 0,-1 0,0-1,-2 1,-24 4,1-1,-51 1,60-4,-496 31,1 38,506-69,-19 3,0 2,0 0,-47 19,60-16,11-2,4-6,-1 0,0 0,1 0,-1 0,0 0,1 0,-1-1,1 1,-1-1,1 1,-1-1,1 0,2 1,28 3,-1-1,36-2,-41-1,957 0,-471-3,1569 3,-2031-1,-26 0,0 1,1 0,-1 2,39 9,-55-8,-10 0,-16 1,-58 2,-84-4,83-3,-614 0,3544 1,-2474 10,-292-3,0 4,111 29,210 50,-341-77,0 3,111 43,-107-35,120 25,75-5,-166-35,173-7,-134-4,-62 1,94 3,-117 5,-51-6,0-1,0 1,0 0,0 0,-1 0,1 0,0 0,-1 1,1-1,-1 1,1 0,-1 0,0 0,0 0,3 3,-4-5,-1 1,0-1,0 0,0 1,0-1,0 0,0 0,0 1,1-1,-1 0,0 1,0-1,0 0,0 1,0-1,0 0,0 1,-1-1,1 0,0 1,0-1,0 0,0 0,0 1,0-1,0 0,-1 1,1-1,0 0,0 0,0 0,-1 1,1-1,-14 7,-19-2,32-5,-11 1,-65 6,-134 29,166-25,-54 16,-184 24,-364-34,517-17,-5359-6,4743 2,8-30,682 30,-26-1,1-4,-121-29,188 35,0-1,1 0,0-1,0-1,1 0,-23-15,33 20,0-1,0 0,0 1,0-1,1 0,-1 0,1 0,-1 0,1 0,-2-4,2 5,1 0,0 0,-1 0,1-1,0 1,0 0,0 0,0 0,0-1,0 1,0 0,0 0,0 0,1-1,-1 1,1 0,0-1,1-2,0 1,1 0,0 0,0 0,0 0,0 0,0 1,0-1,1 1,-1 0,1 0,7-3,45-18,2 3,106-23,-88 25,601-123,-382 85,20-6,1226-248,-1212 239,414-77,-730 146,-5 0,-12 3,-14 3,-172 48,6-1,-297 53,-809 68,761-142,-65-10,-2515-11,2943-11,126-1,39 3,1 0,0 0,-1 0,1 0,-1 0,1 0,0 0,-1 0,1 0,0 0,-1 0,1 0,0 0,-1 0,1 0,-1 0,1-1,0 1,-1 0,1 0,0 0,0-1,-1 1,1 0,0 0,0-1,-1 1,1 0,0 0,-1-1,8-2,0 1,0 0,0 0,0 0,8 0,679-107,-48 8,1218-287,-1514 307,-51 9,-66 16,-181 44,173-36,-211 46,0 0,0 1,0 0,1 1,-1 1,0 0,23 5,-25-4,4 0,-15 0,-8 1,-222 71,17-4,-511 84,-134-68,-3-74,756-12,-109 1,-983-9,1157 7,10 2,1-2,0-2,-32-6,47 3,13 6,-1 0,1 0,0 0,0-1,0 1,0 0,0 0,0 0,0-1,-1 1,1 0,0 0,0-1,0 1,0 0,0 0,0 0,0-1,0 1,0 0,0 0,0-1,0 1,0 0,0 0,1 0,-1-1,0 1,0 0,0 0,0-1,19-13,-17 13,103-66,-56 35,1 1,84-38,-62 43,118-27,84-1,-97 22,1298-305,-1438 328,140-27,-172 35,0 1,1-1,-1 1,0 0,11 2,-16-2,1 0,-1 0,0 0,1 0,-1 0,0 0,1 0,-1 0,0 1,0-1,1 0,-1 0,0 0,0 0,1 1,-1-1,0 0,0 0,1 0,-1 1,0-1,0 0,0 0,0 1,1-1,-1 0,0 1,0-1,0 0,0 0,0 1,0-1,0 0,0 1,0-1,0 0,0 1,0-1,0 0,0 0,0 1,0-1,0 0,0 1,0-1,-1 0,1 0,0 1,0-1,0 0,0 0,-1 1,1-1,0 0,-7 6,0 0,-1 0,1-1,-1 0,0-1,0 0,-1 0,-11 3,18-6,-52 18,0-3,-101 17,104-23,-493 82,-722 29,1001-112,-102-4,276-6,88 1,1 0,-1 0,0 0,1-1,-1 1,1 0,0-1,-1 0,1 0,-1 0,-2-1,5 2,0 0,0-1,0 1,0 0,0 0,0-1,0 1,0 0,0 0,0-1,0 1,0 0,0 0,0 0,0-1,0 1,0 0,0 0,0-1,0 1,1 0,-1 0,0 0,0-1,0 1,0 0,0 0,1 0,-1 0,0-1,0 1,0 0,1 0,16-11,24-7,0 2,61-15,678-146,-582 138,-176 35,311-60,-315 62,-18 2,0 1,0-1,1 0,-1 0,0 0,0 0,0 0,0 0,0 0,0 0,0 0,0 0,0 0,0 1,0-1,0 0,0 0,0 0,0 0,0 0,0 0,0 0,0 0,0 0,0 1,0-1,0 0,0 0,0 0,0 0,0 0,0 0,0 0,0 0,0 0,0 1,0-1,0 0,0 0,0 0,0 0,-1 0,1 0,0 0,0 0,0 0,0 0,0 0,0 0,0 0,0 0,0 0,-1 0,1 0,0 0,0 0,0 0,0 0,0 0,0 0,0 0,0 0,0 0,-1 0,1 0,0 0,0 0,-33 15,-409 112,373-110,-466 95,435-99,-1-4,0-4,-144-12,143-4,-122-30,170 28,0-3,2-2,-97-48,132 56,1 0,-24-19,33 24,1 0,0-1,0 0,1-1,0 1,0-1,-7-14,10 17,1 1,-1 0,1 0,0-1,1 1,-1-1,1 1,-1-1,1 1,0 0,0-1,0 1,1-1,-1 1,1-1,0 1,0-1,0 1,0 0,1 0,-1 0,1 0,0 0,0 0,0 0,5-5,2-1,2 0,-1 1,1 0,0 0,22-11,16-4,1 1,97-28,110-3,-241 50,-12 2,1 0,-1 0,0 0,1 1,-1 0,0 0,0 0,1 0,-1 1,6 1,-10-2,0 0,1 0,-1 0,0 0,0 0,0 0,0 0,0 1,1-1,-1 0,0 0,0 0,0 0,0 0,0 0,0 0,1 1,-1-1,0 0,0 0,0 0,0 0,0 0,0 1,0-1,0 0,0 0,0 0,0 0,0 0,0 1,0-1,0 0,0 0,0 0,0 0,0 1,0-1,0 0,0 0,0 0,0 0,0 0,0 1,-1-1,1 0,0 0,0 0,0 0,0 0,0 0,0 0,0 1,-1-1,1 0,0 0,0 0,0 0,0 0,0 0,-1 0,-5 4,0 0,0 0,0-1,-1 0,0 0,1-1,-13 3,-58 9,56-11,-18 3,20-4,0 0,0 2,1 0,-1 1,-26 11,40-10,15-1,16-1,0-1,1-1,47-2,-43-1,354-8,72-1,-6 25,-387-10,-1 3,71 18,-125-24,-1 0,0 1,1 0,-1 1,13 7,-20-10,0-1,-1 1,1-1,0 1,0-1,0 1,-1 0,1-1,0 1,-1 0,1 0,-1 0,1-1,-1 1,1 0,-1 0,1 0,-1 0,0 0,0 0,1 0,-1 0,0 0,0 0,0 0,0 0,0-1,0 1,0 0,0 0,-1 0,1 0,0 0,-1 0,1 0,0 0,-1 1,-2 1,1 0,-1 0,0-1,0 1,0-1,0 1,-6 2,-17 9,-1-2,0-1,-1-2,-54 13,-33 11,56-10,33-12,0-1,-1-1,-35 7,13-10,0-2,-1-3,-91-8,-143-35,252 36,1 1,-141-29,136 25,1-1,-57-26,82 31,0 0,0 0,1-1,0-1,0 0,0 0,-10-12,14 14,1-1,0 1,0-1,1 0,0 0,0-1,0 1,1-1,0 1,0-1,0 0,-1-13,3 6,0 0,1-1,1 1,0 0,1 0,0 0,1 0,1 0,0 1,1 0,9-16,13-16,56-72,-54 79,25-35,225-323,-231 314,-2-3,54-141,-96 214,-1 0,0 0,0 0,-1 0,-1-1,0 1,-1-1,-1-20,0 30,-1 0,0 0,1 0,-1 0,-1 0,1 0,0 0,-1 0,0 0,1 1,-1-1,0 0,-1 1,1 0,0-1,-1 1,1 0,-1 0,1 1,-1-1,0 0,0 1,0 0,-4-2,-7-1,0 0,-1 1,0 1,-17-1,31 3,-72-3,1 3,-1 3,-140 24,-211 76,139-20,-230 63,-545 106,796-198,196-45,65-9,1 0,0 0,-1 0,1 0,0 0,-1-1,1 1,0-1,-1 1,1-1,-3-1,5 1,0 1,-1 0,1 0,0-1,-1 1,1 0,0-1,0 1,0 0,-1-1,1 1,0-1,0 1,0 0,0-1,0 1,-1-1,1 1,0 0,0-1,0 1,0-1,0 1,0-1,9-16,7 0,0 0,2 2,0-1,0 2,22-12,-24 15,256-167,7 12,359-155,-564 288,172-80,-173 76,82-56,-146 87,0-1,-1 1,9-10,-10 4,-7 12,0-1,0 1,0-1,0 1,0 0,0-1,0 1,0 0,-1-1,1 1,0 0,0-1,0 1,0 0,-1-1,1 1,0 0,0-1,0 1,-1 0,1 0,0-1,-1 1,1 0,0 0,-1 0,1-1,-6 0,1-1,-1 1,1 0,-1 0,0 1,1 0,-9 0,-33 2,1 2,-50 10,-95 30,157-36,-365 111,4 21,55-18,306-110,-143 45,141-47,1-2,-70 6,103-14,-1 0,1 1,0-1,0 0,-1 0,1 0,0-1,-1 1,1 0,0-1,0 0,0 1,0-1,-1 0,1 0,0 0,-2-2,4 3,0-1,-1 0,1 1,0-1,0 1,-1-1,1 0,0 1,0-1,0 1,0-1,0 0,0 1,0-1,0 0,0 1,0-1,0 0,1 1,-1-1,0 1,1-2,14-21,15-8,2 2,0 1,53-35,122-63,271-108,18 32,-328 136,9-5,265-103,-421 166,-1 0,0 0,0 2,42-8,-45 15,-16 0,-1-1,0 0,1 0,-1 0,0 1,1-1,-1 0,0 0,0 1,1-1,-1 0,0 1,0-1,0 0,1 1,-1-1,0 0,0 1,0-1,0 0,0 1,0-1,1 0,-1 1,0 0,-1 1,1 0,-1 0,0 0,1 0,-1 0,0 0,0 0,-1 0,1 0,0 0,-3 2,-12 13,-1-1,0 0,-1-2,-35 22,46-31,-139 88,-265 124,-180 23,403-169,-163 56,343-124,-22 5,30-8,0 0,0 0,0 0,0 0,0 0,-1 0,1 0,0 0,0 0,0 0,0 0,0 0,0 0,0 0,-1 0,1 0,0 0,0 0,0 0,0 0,0-1,0 1,0 0,0 0,0 0,0 0,-1 0,1 0,0 0,0 0,0 0,0 0,0-1,0 1,0 0,0 0,0 0,0 0,0 0,0 0,0 0,0 0,0-1,0 1,0 0,0 0,0 0,0 0,0 0,0 0,0 0,0 0,0-1,0 1,0 0,0 0,0 0,1 0,-1 0,0 0,13-15,178-134,-98 80,400-295,26 32,-440 289,135-51,-166 76,1 3,0 2,1 2,57-4,-111 15,0 0,-1 0,1 0,0 0,0 0,-1-1,1 0,0 0,0 0,0 0,0-1,-6-3,8 4,0-1,0 1,0-1,0 0,0 0,1 0,-1 0,1 0,-1 0,1-1,0 1,0 0,0-1,0 1,0-1,1 1,-1-1,1 1,-1-1,1 1,0-1,0 0,1-2,0-8,1 1,0 0,1 0,1 0,0 0,0 0,1 1,7-11,0 0,2 1,0 0,18-19,-13 19,1 0,0 2,2 0,33-22,-51 39,1-1,-1 1,1 0,-1 0,1 0,0 1,7-2,-11 3,0 0,0 0,-1 0,1 0,0 0,0 0,0 0,0 0,0 0,0 1,0-1,0 0,0 0,0 1,0-1,-1 1,1-1,0 1,0-1,0 1,-1-1,1 1,0 0,-1-1,1 1,-1 0,1 0,0 0,-1-1,0 1,1 0,-1 0,0 0,1 0,-1 0,0 0,0 0,0 0,1 0,-1 0,0-1,0 1,-1 2,-5 32,-6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48.62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3170 1,'-7'0,"1"1,-1 0,1 0,-1 1,-8 3,-4 1,-131 43,-204 95,180-68,76-32,-153 96,105-47,40-22,-193 94,-377 95,307-118,348-131,1 0,-1 1,-29 25,-9 4,-4-1,1 2,-86 78,144-117,1 0,0 1,0-1,0 0,0 1,0 0,1-1,0 1,0 0,0 1,-2 5,3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50.43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1161 1,'-2'53,"-2"0,-2 1,-2-2,-3 1,-20 58,-174 436,-30-1,147-309,-111 247,159-407,-133 281,122-245,24-54,2 0,-27 94,52-152,-1 1,1-1,-1 1,1-1,-1 1,1-1,0 0,0 1,0-1,0 1,0-1,0 1,0-1,0 1,1-1,-1 1,0-1,1 0,0 1,-1-1,1 0,0 1,-1-1,1 0,1 2,0-3,0 1,0-1,0 1,0-1,0 0,0 0,0 0,1 0,-1 0,0-1,0 1,0 0,0-1,0 0,0 1,0-1,-1 0,4-2,59-29,0-4,80-60,-72 47,638-472,-613 435,152-175,-10 8,-185 204,93-66,-144 112,0 1,1 0,-1-1,1 2,0-1,-1 0,1 1,0-1,0 1,0 0,6 0,-9 1,-1 0,1 0,-1 0,1 0,0 0,-1 1,1-1,-1 0,1 0,-1 1,1-1,0 0,-1 1,0-1,1 0,-1 1,1-1,-1 1,1-1,-1 1,0-1,1 1,-1-1,0 1,0 0,1-1,-1 2,0 0,1 1,-1 0,0 0,0 0,0 0,0 0,-1 0,1 0,-2 3,-4 19,-2-1,-1 0,-15 30,-45 70,53-97,-163 270,-49 84,28 16,190-375,-20 42,30-64,0 0,0 0,0 0,0 0,0 0,0 0,0 0,0 0,0-1,0 1,-1 0,1 0,0 0,0 0,0 0,0 0,0 0,0 0,0 0,0 0,-1 0,1 0,0 0,0 0,0 0,0 0,0 0,0 0,-1 0,1 0,0 0,0 0,5-19,148-323,32 7,-136 248,510-814,-432 722,219-238,-106 167,-238 248,8-8,-1 0,16-21,-16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51.12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1645 911,'-78'16,"1"-5,-135 4,163-13,-389 9,149-6,274-5,1 1,-1 1,0 0,1 1,0 0,-18 7,24-6,0-1,1 1,-1 1,1 0,0 0,1 0,-1 1,1-1,0 2,0-1,-9 14,-109 173,107-168,-29 53,40-64,0 0,1 0,1 1,0-1,1 1,-2 15,-4 36,-30 106,26-122,4-7,8-42,1 0,0 0,0 0,-1 0,1 0,0 0,0 0,0 0,0 0,1 0,-1 0,0 0,0 0,0 0,1 0,0 2,0-3,0 0,-1 0,1-1,0 1,0 0,-1 0,1-1,0 1,0 0,-1-1,1 1,0-1,-1 1,1-1,0 1,-1-1,1 1,-1-1,1 1,-1-1,1 0,-1-1,39-45,47-77,-60 85,470-803,-326 540,34-81,-165 303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8:29.280"/>
    </inkml:context>
    <inkml:brush xml:id="br0">
      <inkml:brushProperty name="width" value="0.3" units="cm"/>
      <inkml:brushProperty name="height" value="0.6" units="cm"/>
      <inkml:brushProperty name="color" value="#FFB979"/>
      <inkml:brushProperty name="tip" value="rectangle"/>
      <inkml:brushProperty name="rasterOp" value="maskPen"/>
      <inkml:brushProperty name="ignorePressure" value="1"/>
    </inkml:brush>
  </inkml:definitions>
  <inkml:trace contextRef="#ctx0" brushRef="#br0">1704 2800,'1'319,"-2"395,-83 343,80-1033,-13 91,13-102,1-11,-1-21,3 15,-75-487,-35-191,-107-215,183 791,-69-143,101 243,1 7,1 12,6 22,99 452,38-69,-94-302,94 164,-130-260,0 0,1 0,32 34,-44-52,0-1,0 1,1-1,-1 1,1-1,-1 0,1 0,0 0,-1 0,1 0,0 0,0 0,0 0,0-1,0 1,0-1,0 1,-1-1,1 0,0 0,0 0,0 0,0 0,0 0,0-1,0 1,3-1,-2-1,0-1,0 1,-1 0,1-1,-1 1,1-1,-1 0,0 0,0 0,0 0,-1 0,1 0,-1 0,1-1,0-5,6-23,-1-1,-2 0,2-61,0-628,-9 518,2 162,-9-247,4 234,-3 1,-1 0,-22-66,30 113,-2 1,1 0,-1 0,0 0,-5-8,7 13,1 0,-1 0,0 0,0 0,0 0,0 0,0 0,0 0,0 0,0 1,0-1,-1 0,1 1,0-1,0 1,0 0,-1-1,1 1,0 0,-1-1,1 1,0 0,-1 0,1 0,0 0,-1 1,1-1,0 0,0 1,-1-1,1 0,0 1,-2 1,-2 0,0 2,0-1,1 0,0 1,0 0,0 0,0 0,0 1,-5 8,-24 50,23-43,-56 119,-41 79,-441 690,523-869,14-19,-1 0,0-1,-2-1,-28 30,42-48,-1 1,1 0,-1-1,1 1,-1-1,1 1,-1-1,0 1,1-1,-1 1,0-1,1 1,-1-1,0 0,1 0,-1 1,0-1,0 0,0 0,1 0,-1 0,0 0,0 0,1 0,-1 0,0 0,0 0,0 0,1 0,-1-1,0 1,0 0,1-1,-1 1,0 0,1-1,-1 1,0-1,1 1,-1-1,1 1,-1-1,0-1,-2-4,0-1,1 0,0 1,0-1,0 0,1 0,0-12,-8-111,10-148,2 142,3-229,2-627,-19 780,8 192,3 23,3 34,77 487,6 41,-45-74,-32-2,-8-391,2 61,29 195,-30-342,7 36,-8-45,-1-1,1 1,0-1,0 1,0-1,0 1,1-1,-1 1,1-1,0 0,-1 0,5 4,-5-6,0 1,-1-1,1 0,0 1,0-1,0 0,0 0,0 0,0 1,0-1,0 0,0-1,1 1,-1 0,0 0,0 0,-1 0,1-1,0 1,0-1,0 1,0 0,0-1,0 0,0 1,0-1,-1 1,1-1,0 0,-1 0,1 1,1-2,22-32,-3-4,-2 0,28-80,15-92,-61 205,110-488,-56 230,-41 187,-7 39,18-61,-16 79,-4 21,0 12,34 253,-25-147,17 83,77 268,-98-446,-7-29,0-17,0-292,-23-9,-76-469,96 789,-8-54,-28-100,33 148,0 1,0-1,0 1,-8-12,10 18,1 0,-1 0,1 1,-1-1,0 0,1 0,-1 1,0-1,1 0,-1 1,0-1,0 1,0-1,0 1,0-1,1 1,-1-1,0 1,0 0,0 0,0-1,-1 1,1 0,0 1,0-1,0 0,1 1,-1-1,0 1,0-1,1 1,-1-1,0 1,1 0,-1-1,0 1,1 0,-1-1,1 1,-1 0,1 0,-1 0,-2 6,1-1,0 1,0 0,-2 11,-2 28,3 1,2 56,0-92,-4-26,2 6,-40-164,9 30,-290-836,284 878,-65-154,81 210,14 36,4 11,0 19,2 15,3-1,3 49,14 77,-11-118,38 265,153 555,-177-804,-10-46,-9-12,0-1,0 0,0 0,1 0,-1 0,0 0,0 0,0 0,0 0,0 0,1 0,-1 0,0 0,0 0,0 0,0 0,1 0,-1 0,0-1,0 1,0 0,0 0,0 0,1 0,-1 0,0 0,0 0,0 0,0 0,0-1,0 1,1 0,-1 0,0 0,0 0,0 0,0-1,0 1,0 0,0 0,0 0,0 0,0-1,6-30,-6 27,13-143,9-75,44-148,12-96,-71 405,-3 0,-3-1,-2 1,-14-87,12 134,0 1,-1-1,-1 1,0 0,-11-20,-41-54,16 27,31 42,0 0,2-1,0 0,1-1,0 0,2 0,-4-27,-5-147,12 133,-10-71,11 128,-5-26,6 29,0 0,-1 0,1 0,0 0,0 0,-1 0,1 0,-1 0,1 0,-1 0,1 0,-1 0,1 0,-1 0,0 0,1 1,-1-1,0 0,0 1,-1-2,2 3,-1-1,0 1,1 0,-1-1,0 1,1 0,-1 0,1-1,-1 1,1 0,0 0,-1 0,1 0,0-1,0 1,-1 0,1 0,0 0,0 0,0 0,0 1,-5 36,0 62,5-76,-2 134,6 76,8 81,12 81,15 84,23 84,27 68,28 60,468 2242,-366-1880,-131-635,-17-96,-17-94,-16-90,-34-128,-1 0,9 17,-12-28,1 1,-1-1,0 0,0 0,0 1,0-1,0 0,0 0,0 1,1-1,-1 0,0 0,0 0,0 1,0-1,1 0,-1 0,0 0,0 0,1 1,-1-1,0 0,0 0,1 0,-1 0,0 0,0 0,1 0,-1 0,0 0,0 0,1 0,-1 0,0 0,1 0,-1 0,0 0,0 0,1 0,-1 0,0 0,2-2,-2 0,1 1,0-1,0 0,-1 0,1 0,-1 0,1 0,-1 0,0-3,5-58,-5-69,-1 72,0-104,-10-529,-30 3,-92-280,-50 14,121 656,13 56,37 183,-74-288,84 342,0 0,-1 1,0-1,-6-9,9 16,0 0,0 0,0-1,0 1,0 0,0 0,-1 0,1 0,0-1,0 1,0 0,0 0,-1 0,1 0,0 0,0 0,0-1,-1 1,1 0,0 0,0 0,-1 0,1 0,0 0,0 0,0 0,-1 0,1 0,0 0,0 0,-1 0,1 0,0 0,-1 1,-5 10,-3 17,1 0,-7 55,10-49,-387 1859,175-1138,36-136,152-505,27-106,0 0,1 0,0 1,0-1,0 9,1-16,0-1,0 0,0 0,0 1,0-1,0 0,1 0,-1 0,0 1,0-1,0 0,0 0,0 0,0 1,0-1,0 0,1 0,-1 0,0 1,0-1,0 0,0 0,0 0,1 0,-1 0,0 0,0 1,0-1,1 0,-1 0,0 0,0 0,0 0,1 0,-1 0,0 0,0 0,1 0,-1 0,0 0,0 0,0 0,1 0,-1 0,15-14,-2-5,-1-2,13-29,49-127,20-92,16-80,92-371,156-1061,-326 1543,-9 108,-23 127,1 1,0 0,-1 0,1-1,0 1,0 0,0 0,1 0,1-2,-3 4,0-1,1 1,-1 0,0 0,1 0,-1 0,0-1,1 1,-1 0,0 0,1 0,-1 0,0 0,1 0,-1 0,0 0,1 0,-1 0,0 0,1 0,-1 0,1 0,-1 0,0 0,1 1,-1-1,0 0,0 0,1 0,-1 1,0-1,1 0,-1 0,0 1,0-1,1 0,-1 0,0 1,0-1,6 10,0 0,-1 1,0-1,-1 1,4 15,37 138,-3 37,22 289,-48 214,-69-170,-45-13,85-454,14-65,2-8,12-37,64-218,76-473,-143 639,-11 56,-1 39,0 0,0 0,0-1,0 1,0 0,0 0,0 0,0 0,0 0,0 0,0 0,0 0,0 0,0-1,-1 1,1 0,0 0,0 0,0 0,0 0,0 0,0 0,0 0,0 0,-1 0,1 0,0 0,0 0,0 0,0 0,0 0,0 0,0 0,-1 0,1 0,0 0,0 0,0 0,0 0,0 0,0 0,0 0,-1 0,1 0,0 0,0 0,0 0,0 0,0 1,0-1,0 0,0 0,0 0,0 0,0 0,-1 0,1 0,0 0,0 0,0 1,0-1,0 0,0 0,0 0,0 0,0 0,0 0,0 0,0 1,-11 23,-89 242,3-30,-38 65,-333 596,-63-36,366-619,40-68,41-71,80-99,0 0,0 0,0-1,-9 6,13-8,0-1,-1 0,1 0,0 1,0-1,-1 0,1 0,0 0,-1 0,1 1,-1-1,1 0,0 0,-1 0,1 0,0 0,-1 0,1 0,-1 0,1 0,0 0,-1 0,1 0,0-1,-1 1,1 0,-1 0,1 0,0 0,-1-1,1 1,0 0,0 0,-1 0,1-1,0 1,0 0,-1-1,0-4,1 0,-1-1,1 1,1 0,-1 0,1 0,0-1,0 1,3-9,43-138,37-85,37-84,43-67,660-1313,-659 1378,-42 87,-42 88,-77 141,0 0,0 0,1 1,0-1,0 1,9-9,-13 15,-1 0,0 0,1-1,-1 1,1 0,-1 0,0 0,1 0,-1-1,1 1,-1 0,0 0,1 0,-1 0,1 0,-1 0,1 0,-1 0,0 0,1 0,-1 0,1 0,-1 1,0-1,1 0,-1 0,1 0,-1 1,0-1,1 0,-1 0,0 1,1-1,-1 0,0 0,0 1,1-1,-1 0,1 1,0 3,0-1,0 1,0 0,0-1,0 1,-1 0,1-1,-1 6,-1 21,0 0,-10 44,-36 136,-48 107,-244 552,156-505,135-282,-3-2,-73 84,112-148,-2-1,0 0,0-1,-30 20,42-32,0-1,-1 0,1 1,-1-1,1 0,-1 0,1-1,-1 1,1 0,-1-1,-3 0,5 0,0 0,0 0,0 0,0 0,0-1,-1 1,1 0,0-1,0 1,0-1,0 1,1-1,-1 0,0 1,0-1,0 0,0 0,1 0,-1 1,0-1,0-2,-2-4,1-1,0 1,0-1,1 0,0 1,0-1,1 0,0 0,0 1,3-16,5-33,20-71,47-128,130-310,21 7,-197 486,60-136,-27 82,-40 95,-22 31,1-1,-1 1,0 0,0 0,0-1,0 1,1 0,-1 0,0-1,0 1,1 0,-1 0,0 0,0 0,1-1,-1 1,0 0,1 0,-1 0,0 0,0 0,1 0,-1 0,0 0,1 0,-1 0,0 0,1 0,-1 0,0 0,0 0,1 0,-1 0,0 0,1 0,-1 0,0 1,0-1,1 0,-1 0,0 0,0 1,1-1,0 5,0 0,0 1,-1-1,0 0,0 0,0 1,-1-1,0 0,-1 7,-31 133,-32 71,-161 412,-26 0,89-224,99-239,56-145,2 1,-7 34,12-53,1-1,0 1,0-1,0 1,0 0,0-1,0 1,0-1,1 1,-1-1,1 3,0-3,-1-1,0 0,1 1,-1-1,0 1,1-1,-1 0,0 0,1 1,-1-1,0 0,1 0,-1 1,1-1,-1 0,1 0,-1 0,1 0,-1 0,0 0,1 0,-1 0,1 0,-1 0,1 0,-1 0,1 0,-1 0,1 0,6-3,-1 0,1 0,-1-1,0 0,0 0,-1 0,10-10,85-83,45-52,43-44,118-104,12 13,527-361,-788 605,2 3,68-31,-124 67,-1-1,1 1,-1 1,1-1,-1 0,1 0,0 1,4-1,-7 1,0 0,0 1,1-1,-1 0,0 0,0 0,1 0,-1 0,0 0,0 0,0 1,1-1,-1 0,0 0,0 0,0 0,1 1,-1-1,0 0,0 0,0 1,0-1,0 0,0 0,0 1,0-1,1 0,-1 0,0 1,0-1,0 0,0 0,0 1,0-1,0 0,0 0,-1 1,1-1,0 0,0 0,0 1,0-1,0 0,0 0,-1 1,-3 7,-1 0,0 0,-11 12,-72 84,-56 52,-54 53,-47 46,-764 719,-73-87,897-756,63-55,86-60,35-16,0 1,1-1,-1 0,0 0,0 1,0-1,0 0,0 0,0 0,0 0,0 0,0 0,0 0,0 0,0-1,0 1,0 0,-1-1,1 0,1 1,0-1,-1 1,1-1,0 0,-1 1,1-1,0 0,0 1,-1-1,1 0,0 1,0-1,0 0,0 1,0-1,0 0,0 0,0 1,0-1,1 0,-1 1,0-1,1-1,16-36,70-94,67-69,53-55,99-102,508-463,-540 585,-42 56,-188 149,94-50,-127 76,-1 0,1 1,0 0,0 0,0 1,0 1,1 0,-1 1,16-1,-24 2,0 1,1-1,-1 1,1-1,-1 1,0 0,1 0,-1 1,0-1,0 1,0-1,0 1,0 0,0 0,-1 1,1-1,-1 0,1 1,-1 0,0-1,0 1,0 0,0 0,-1 0,1 0,1 6,0 3,0 0,-1 0,0 0,-1 0,-1 0,-1 22,-4 15,-19 85,-43 104,-16-7,-152 299,-178 185,273-509,31-66,102-131,-1 0,0 0,0-1,-1 0,-15 10,24-18,0 0,0 1,-1-1,1 0,0 0,0 0,0 0,-1 0,1 1,0-1,0 0,-1 0,1 0,0 0,0 0,-1 0,1 0,0 0,0 0,-1 0,1 0,0 0,-1 0,1 0,0 0,0-1,0 1,-1 0,1 0,0 0,0 0,-1 0,1 0,0-1,0 1,0 0,-1 0,1 0,0-1,0 1,0 0,0 0,0 0,0-1,-1 1,1 0,0 0,0-1,0 1,0 0,0-1,0-2,0 0,1 1,-1-1,1 0,0 0,0 0,2-4,14-31,32-49,88-128,60-78,45-63,281-429,-32-16,-329 518,-57 100,-98 170,1 0,1 0,13-13,-22 25,0 1,0 0,0-1,1 1,-1 0,0-1,0 1,1 0,-1 0,0-1,1 1,-1 0,0 0,0 0,1 0,-1-1,0 1,1 0,-1 0,1 0,-1 0,0 0,1 0,-1 0,0 0,1 0,-1 0,0 0,1 0,-1 0,1 0,-1 0,0 0,1 1,-1-1,0 0,1 0,-1 0,0 1,0-1,1 0,-1 0,0 0,0 1,1-1,-1 1,1 2,0 1,0-1,-1 1,1 0,-1-1,0 1,0 0,-1 6,-19 129,-145 621,28-263,95-375,-113 229,133-310,-1-1,-2-2,-53 65,72-97,1-1,-1 0,0 0,-11 8,16-12,0-1,0 1,1-1,-1 0,0 1,0-1,0 1,0-1,0 0,0 0,0 0,0 1,1-1,-1 0,0 0,0 0,0 0,0-1,0 1,0 0,0 0,0 0,0-1,0 1,0-1,1 1,-1-1,0 1,0-1,0 1,1-1,-1 1,0-1,1 0,-1 0,1 1,-1-1,1 0,-1 0,1 0,-1 1,1-1,0 0,-1-2,-1-4,0 1,0-1,1 0,0-1,1 1,-1 0,2-8,6-56,-5 54,87-418,-74 388,-15 47,0-1,0 1,0 0,0 0,0 0,0 0,0 0,0-1,0 1,0 0,0 0,0 0,0 0,0 0,1-1,-1 1,0 0,0 0,0 0,0 0,0 0,0 0,1 0,-1 0,0 0,0-1,0 1,0 0,0 0,1 0,-1 0,0 0,0 0,0 0,0 0,0 0,1 0,-1 0,0 0,0 0,0 0,0 0,1 1,1 10,-5 23,-1 1,-9 38,2-14,-144 629,-37-4,-46 175,198-682,35-158,2 0,-2 37,5-56,0 1,0 0,-1-1,1 1,0-1,1 1,-1-1,0 1,0-1,0 1,0-1,0 1,0-1,1 1,-1-1,0 1,0-1,1 0,-1 1,0-1,1 1,-1-1,0 0,1 1,-1-1,1 0,-1 1,1-1,0 0,0 0,0-1,0 1,0 0,0-1,0 1,-1-1,1 1,0-1,0 0,0 1,0-1,-1 0,1 1,0-1,-1 0,1-1,13-16,-1-2,18-37,58-133,31-73,26-57,205-470,295-620,-528 1178,-29 70,-74 136,30-39,-43 63,0 0,-1 0,1 0,0 0,0 0,1 1,-1-1,0 1,4-3,-5 4,-1 0,1 0,-1 0,1-1,0 1,-1 0,1 0,-1 0,1 0,-1 0,1 0,-1 0,1 1,-1-1,1 0,-1 0,1 0,-1 1,1-1,-1 0,1 0,-1 1,1-1,-1 0,1 1,-1-1,0 0,1 1,0 0,1 3,0 1,0 0,-1 0,0 0,1 0,-1 0,-1 0,1 10,0 54,-3 0,-17 112,-20 57,-11-3,-154 440,152-539,-6-2,-89 148,92-191,-4-3,-4-3,-126 132,141-170,-63 48,94-82,1-1,-2-1,1-1,-2 0,-21 8,36-17,-1 1,1-1,-1 0,0 0,1-1,-1 1,0-1,-7-1,11 1,-1 0,0-1,0 1,0-1,0 0,1 1,-1-1,0 0,0 0,1 0,-1 0,1 0,-1-1,1 1,0 0,-2-2,0-2,1 0,0 0,0 1,1-1,-1 0,1-1,0 1,1 0,-1 0,1 0,0-1,0 1,1 0,-1 0,2-6,5-23,1 1,2 0,15-36,84-173,51-62,693-1106,-668 1140,-36 71,-37 68,-101 120,0 0,1 1,0 0,0 1,17-10,-26 18,0-1,0 1,0 0,0-1,0 1,0 1,0-1,0 0,1 1,-1-1,0 1,0 0,0 0,1 1,-1-1,0 0,0 1,0 0,0 0,1 0,-1 0,-1 0,5 3,-2 0,0 0,0 1,0 0,0 0,-1 0,0 1,0-1,0 1,-1 0,4 8,3 10,-1 0,0 1,6 37,14 133,-19 61,-16-80,-8-1,-7 0,-54 212,18-171,-9-3,-108 234,14-121,-6-54,7-64,123-165,-2-1,-1-3,-2-1,-54 37,89-70,-1 0,0-1,0 0,-1-1,1 1,-1-1,1-1,-12 3,18-5,0 1,-1-1,1 0,0 0,0 0,-1 0,1 0,0-1,0 1,-1 0,1-1,0 1,0 0,0-1,0 1,-1-1,1 0,0 1,0-1,0 0,0 0,0 0,1 0,-1 0,0 0,0 0,1 0,-1 0,0 0,1 0,-1 0,1 0,-1-1,1 1,0 0,-1 0,1-2,0-7,0 0,1 0,0 0,1 1,0-1,0 0,1 1,4-9,62-148,46-62,40-54,478-765,-184 315,-359 584,-75 124,25-30,-27 44,-12 10,-1 1,0-1,0 0,1 0,-1 0,0 0,0 1,0-1,1 0,-1 0,0 0,0 1,0-1,0 0,0 0,1 0,-1 1,0-1,0 0,0 0,0 1,0-1,0 0,0 0,0 1,0-1,0 0,0 0,0 1,0-1,0 0,0 1,0-1,0 0,0 0,0 0,-1 1,1-1,-4 16,-1-1,-13 28,-53 106,-42 65,-169 273,-21-12,-383 456,497-709,159-192,28-29,4-4,16-18,48-40,98-72,332-226,21 10,-242 164,-34 15,-47 19,-55 28,-118 103,0-1,20-28,-38 45,0 0,-1 0,0 0,0 0,0 0,2-7,-4 10,0 1,0-1,0 0,1 0,-1 0,0 0,0 0,0 0,-1 0,1 0,0 0,0 0,0 0,-1 0,1 0,0 0,-1 1,1-1,-1 0,1 0,-2-1,1 1,0 0,0 0,-1 1,1-1,0 0,-1 0,1 1,0-1,-1 1,1-1,-1 1,1 0,-1 0,-2-1,-36 4,6 5,1 2,-41 17,-135 65,-278 163,3 22,-172 93,504-293,135-68,-2-2,1 0,-27 6,43-12,0 0,-1-1,1 1,0-1,-1 0,1 0,0 0,-1 0,1 0,-1 0,1-1,0 1,-1-1,1 1,0-1,0 0,-1 0,1 0,0 0,0 0,-3-3,3 1,1 0,-1 1,1-1,0 0,0 0,0 0,0 0,0-1,1 1,-1 0,1 0,0 0,0 0,0-1,0 1,1-3,4-31,1 0,18-60,35-76,-51 151,59-146,132-238,-187 385,-1-1,13-37,-22 51,0 0,0 0,0 0,-1-1,-1 1,1-1,-1 1,-1 0,0-1,-3-14,0 8,-2 0,-7-16,8 20,0 1,1-1,0 0,-3-20,6 26,1 1,0 0,0-1,0 1,1 0,0 0,-1-1,1 1,1 0,-1 0,1 0,-1 0,1 0,0 1,1-1,-1 0,3-3,7-6,1 1,-1 0,2 0,0 2,0-1,1 2,0 0,32-14,141-42,-173 61,127-36,40-12,-141 35,-35 11,-9 3,-5 3,0 0,-1 0,1 1,0 1,0-1,0 1,-8 4,-11 1,-271 78,228-60,1 3,-78 43,108-45,38-25,0-1,1 1,-1 0,0-1,1 1,-1 0,1 0,-1-1,0 1,1 0,0 0,-1 0,1 0,-1 1,1-1,0-1,0 1,0-1,0 0,1 1,-1-1,0 0,0 1,0-1,0 1,0-1,1 0,-1 1,0-1,0 0,1 0,-1 1,0-1,1 0,-1 0,0 1,1-1,-1 0,1 1,3 0,0 0,0 1,0-2,0 1,8 0,21 1,-1-1,0-2,0-1,0-2,33-8,154-51,-135 36,89-17,-132 38,-1 2,1 2,-1 2,1 1,66 11,197 56,-210-43,-26-9,-16-4,1 2,-2 2,79 36,-125-50,0 1,0 0,0 0,-1 1,6 4,-9-7,0 0,0 1,0-1,0 0,0 1,0-1,0 1,-1-1,1 1,0-1,-1 1,1-1,-1 1,1 2,-1-2,0-1,-1 1,1 0,0-1,0 1,-1 0,1-1,-1 1,0-1,1 1,-1-1,0 1,-2 2,0 0,-1 0,0 1,0-2,-9 8,-177 110,114-77,-508 284,-8-25,545-279,-254 132,284-147,0 2,0 0,-16 14,32-25,0 1,0 0,1-1,-1 1,0 0,1 0,-1-1,1 1,-1 0,1 0,-1 0,1 0,0 0,-1 0,1 0,0 0,0 0,-1 2,2-3,-1 1,0 0,1-1,-1 1,1 0,-1-1,1 1,-1-1,1 1,-1-1,1 1,-1-1,1 1,0-1,-1 0,1 1,0-1,-1 0,1 1,0-1,0 0,-1 0,1 0,1 0,17 2,0-1,0-1,34-4,165-20,98-24,74-20,1033-198,-808 149,-361 71,-247 44,290-43,-287 43,0 1,0 1,18 1,-27-1,-1 0,0 0,0 0,0 0,1 0,-1 0,0 0,0 0,0 0,1 0,-1 0,0 0,0 0,0 0,1 0,-1 1,0-1,0 0,0 0,0 0,0 0,1 0,-1 0,0 1,0-1,0 0,0 0,0 0,0 0,0 1,1-1,-1 0,0 0,0 0,0 1,0-1,0 0,0 0,0 0,0 1,0-1,-11 9,-20 4,1-2,-2 0,-41 7,41-10,-703 157,156-37,505-111,-94 36,162-51,0 1,0 0,0 0,1 0,-8 5,13-7,0-1,-1 0,1 0,0 0,0 1,0-1,-1 0,1 0,0 0,0 1,0-1,0 0,-1 0,1 1,0-1,0 0,0 0,0 1,0-1,0 0,0 1,0-1,0 0,0 0,0 1,0-1,0 0,0 1,0-1,0 0,0 0,0 1,0-1,0 0,1 1,-1-1,0 0,0 0,0 0,0 1,1-1,-1 0,2 1,0 1,1-2,-1 1,0 0,1 0,-1-1,0 1,1-1,4 0,23 1,52-6,120-18,81-17,471-87,194-29,-729 130,-209 25,121-7,-116 7,0 2,0 0,0 1,0 0,24 7,-37-8,0 0,0 0,0 0,1 0,-1 0,0 0,-1 0,1 0,0 1,0-1,2 4,-4-5,1 1,-1 0,1-1,-1 1,0 0,1 0,-1 0,0-1,0 1,0 0,0 0,1 0,-1-1,0 1,0 0,-1 0,1 0,0 0,0-1,0 1,0 0,-1 1,-2 2,1 0,-1 0,0-1,0 1,0-1,-1 0,1 1,-1-1,0-1,-5 4,-21 12,-60 25,-101 29,-72 10,-68 7,-937 201,391-97,720-154,135-34,-32 13,54-18,0 0,0 0,-1 0,1 1,0-1,-1 0,1 0,0 0,-1 0,1 0,0 0,0 1,-1-1,1 0,0 0,0 1,-1-1,1 0,0 0,0 1,0-1,-1 0,1 0,0 1,0-1,0 0,0 1,0-1,0 0,0 1,-1-1,16 5,81-1,97-4,109-3,97 0,2629-6,-2969 9,229 6,-274-5,0 0,0 1,25 7,-38-9,1 1,-1 0,1-1,-1 1,1 0,-1 0,1 0,-1 0,0 0,0 0,1 0,-1 0,1 3,-1-4,-1 1,0 0,1-1,-1 1,0 0,0 0,0 0,1-1,-1 1,0 0,0 0,0 0,0-1,-1 1,1 0,0 0,0 0,0-1,-1 1,1 1,-3 1,1 1,0-1,-1 0,0 1,0-1,0 0,0-1,0 1,-6 3,-9 5,-1 0,0-1,-28 11,-73 20,105-37,-192 54,-604 91,-10-77,747-71,53-1,-33 4,184-17,-27 5,138-16,2602-87,-2810 111,-16-1,0 1,0 1,0 1,20 4,-27-1,-10-5,0 1,0-1,0 0,1 0,-1 1,0-1,0 0,0 0,0 1,0-1,0 0,0 0,0 1,0-1,0 0,0 0,0 1,0-1,0 0,-1 0,1 1,0-1,0 0,0 0,0 1,0-1,0 0,-1 0,1 0,0 1,-4 2,0 0,0 0,0 0,-1 0,1-1,-9 4,-28 11,-2-2,-82 20,-100 2,-336 13,4-37,465-14,84 1,10-1,46 0,915-4,-752 6,-138-1,-71 0,-1 0,1 0,-1 0,1 0,-1 0,1 0,0 0,-1 0,1 1,-1-1,1 1,-1-1,1 1,-1-1,3 3,-7-2,1 1,-1-1,1 0,-1 1,0-1,0 0,1-1,-1 1,-5 0,-230 42,184-34,-215 34,-76 16,-74 16,-1573 323,1608-303,107-12,235-69,1 3,-40 21,74-34,1 0,0 0,0 0,-10 10,15-13,1 0,-1 0,0-1,0 1,1 0,-1 0,1 0,-1 0,1 0,-1 0,1 0,-1 0,1 0,0 0,0 0,-1 0,1 0,0 0,0 0,0 1,0-1,1 2,0-2,-1 1,1-1,0 0,0 1,0-1,0 0,1 0,-1 0,0 1,0-1,1 0,-1-1,1 1,-1 0,1 0,1 0,6 3,1-1,0 0,11 2,44 5,68 1,178-1,85-7,1018-12,-1236 7,58 1,-94 10,-136-8,0 0,-1 0,1 0,9 5,-15-6,1 0,0 0,-1 1,1-1,-1 0,1 0,-1 1,1-1,-1 1,1-1,-1 0,1 1,-1-1,0 1,1-1,-1 1,0-1,1 1,-1-1,0 1,0 0,1-1,-1 1,0-1,0 1,0-1,0 1,0 0,0 1,-1-1,1 0,-1 1,0-1,1 0,-1 0,0 0,0 1,0-1,0 0,0 0,0 0,-2 1,-31 20,-105 43,-73 22,-62 19,-1019 401,1040-405,-6-2,410-158,67-32,673-272,19 41,-891 315,248-65,-261 70,0 0,1 0,-1 1,0-1,0 1,0 1,12 1,-18-2,1 0,0 0,-1 1,1-1,-1 0,1 0,-1 1,1-1,-1 1,1-1,-1 0,1 1,-1-1,0 1,1-1,-1 1,0-1,1 1,-1-1,0 1,1-1,-1 1,0-1,0 1,0 0,0-1,0 1,0-1,0 1,0 0,0-1,0 1,0-1,0 1,0 0,0-1,0 1,0-1,-1 1,1 0,0-1,-1 1,1-1,0 1,-1-1,1 1,-4 4,0 0,0 0,0 0,-1-1,0 0,0 0,0 0,0 0,-7 3,-60 29,-7-5,-1-3,-1-3,-88 14,-257 17,17-37,366-22,49-1,26-2,92-9,88 1,83 3,1855-5,-2069 17,-330 0,2-1,-77 0,-67 0,-1643 0,1792-1,205 1,-9 0,0-2,-72-11,116 12,-1 1,1 0,0-1,0 1,0-1,0 0,0 0,0 0,0 0,0 0,0 0,-2-2,3 2,1 1,0 0,0 0,0-1,0 1,0 0,0 0,0-1,0 1,0 0,0 0,0-1,0 1,0 0,0 0,0-1,0 1,0 0,0 0,1-1,-1 1,0 0,0 0,0-1,0 1,0 0,1 0,-1 0,0-1,1 1,14-9,9-1,0 1,1 1,32-6,87-8,-142 22,247-23,413 16,153 68,-357-20,325 1,-958-44,-2509-2,2410 10,60 4,91 3,107-7,17-6,-1 1,1-1,0 1,1 0,-1-1,0 0,0 1,0-1,0 0,0 1,0-1,0 0,0 0,2 0,146 9,156-4,151-1,119-2,2684-4,-3008 3,-85 4,-149-3,0 0,0 0,23 8,-38-10,0 1,0-1,0 1,-1 0,1 0,0 0,-1 0,1 0,-1 0,1 0,2 3,-4-4,0 1,0-1,1 1,-1-1,0 1,0-1,0 1,0-1,0 0,0 1,0-1,0 1,0-1,0 1,0-1,0 1,0-1,0 1,0-1,0 1,0-1,0 1,-1-1,1 0,0 1,0-1,-1 1,1-1,-1 1,-2 2,-1 0,0 0,1-1,-1 1,-1-1,1 0,0 0,-5 2,-56 18,-112 23,148-39,-208 44,-1313 263,1509-305,-231 41,256-47,1 0,-21 0,36-2,0 0,-1 0,1 0,0 0,-1 0,1 0,-1 0,1 0,0 0,-1 0,1-1,0 1,-1 0,1 0,0 0,-1 0,1-1,0 1,-1 0,1 0,0 0,-1-1,1 1,0 0,-1-1,10-8,11-1,42-15,117-32,104-19,91-17,1631-310,-1799 375,-192 26,0 1,0 1,0 0,0 1,-1 0,20 5,-32-6,1 0,-1 1,0-1,1 1,-1-1,0 1,0-1,1 1,-1 0,0 0,0 0,0 0,0 0,0 0,0 0,0 0,0 0,0 0,-1 1,1-1,0 0,-1 0,1 1,-1-1,1 1,-1-1,0 0,1 1,-1-1,0 1,0-1,0 0,0 1,-1-1,1 1,0-1,0 1,-1-1,0 2,-4 9,0-1,-1 0,0 0,-1-1,0 0,-1 0,-10 10,-28 29,-54 44,-127 89,-72 35,-656 378,-39-73,695-380,78-45,176-79,-54 14,60-26,37-6,1 0,0 0,-1 0,1-1,0 1,-1 0,1 0,0-1,-1 1,1-1,0 1,0-1,0 1,-1-1,0-1,1 1,0 0,1 1,-1-1,1 0,0 0,-1 0,1 0,0 1,-1-1,1 0,0 0,0 0,0 0,0 0,0 0,0 0,0 0,0 1,0-1,0 0,1-2,1-2,-1 0,1 0,1 0,-1 1,5-7,15-21,41-44,80-75,412-363,37 41,-498 398,-73 50,-20 25,-1-1,1 0,-1 0,1 0,-1 0,1 1,-1-1,0 0,0 0,1 0,-1 0,0 0,0 0,0 0,0 0,0 0,0-1,-1 1,1 1,0-1,-1 1,1-1,-1 0,1 1,-1-1,1 1,-1-1,1 1,-1-1,1 1,-1 0,0-1,1 1,-1 0,1 0,-1-1,0 1,0 0,-1 0,-29-2,-6 9,1 0,-1 3,1 1,-41 19,38-16,-381 153,-340 116,641-247,-2-6,-176 22,285-50,-13 0,-31 1,50-4,0 1,0 0,0-1,0-1,0 1,0-1,1 1,-1-2,1 1,-8-4,10 3,0 1,0-1,1 0,-1 1,1-1,-1 0,1-1,0 1,0 0,0-1,0 1,1-1,0 1,-1-1,1 0,1 0,-1 1,0-1,1 0,0 0,0 0,0 0,1-7,2-8,1 0,1 1,9-28,-12 40,12-32,1 0,1 1,3 1,1 1,1 1,36-45,-50 72,0 0,0 0,1 0,0 1,0 0,1 1,0-1,0 2,0-1,0 1,1 1,0 0,18-4,5 3,0 1,63 2,-61 2,759 12,-786-13,100 5,-90-3,-1 0,0 1,26 8,-41-10,1 0,-1 0,1 0,-1 0,1 1,-1-1,0 1,2 1,-3-3,-1 1,0-1,1 0,-1 1,0-1,1 1,-1-1,0 0,0 1,0-1,1 1,-1-1,0 1,0-1,0 1,0-1,0 1,0-1,0 1,0-1,0 1,0-1,0 1,0-1,0 0,0 1,-1 0,-1 2,0 0,-1-1,1 1,-1-1,0 0,0 1,0-1,0-1,0 1,-6 3,-44 17,0-2,-86 21,-126 25,-2-12,-3-11,-1-13,-315-4,569-26,-73-4,84 3,-1 0,0 0,1 0,-1-1,1 0,0 0,-1-1,1 0,-9-6,14 8,0 1,0-1,0 0,0 0,0-1,0 1,0 0,0 0,0 0,0-1,1 1,-1 0,1-1,-1 1,1 0,-1-1,1 1,0-1,0 1,-1-1,1 1,0-1,1 1,-1 0,0-1,0 1,0-1,1 1,-1-1,1 1,-1 0,1-1,0 1,-1 0,3-2,2-5,0 2,1-1,0 0,0 1,9-7,8-5,2 1,36-20,119-51,69-15,67-14,205-48,862-155,-1145 282,-70 20,-152 18,0-1,1 2,-1 0,22 5,-35-6,-1 1,1 0,-1 0,1 0,-1 0,1 0,-1 1,0-1,5 4,-7-5,1 1,0 0,-1-1,1 1,-1 0,0 0,1-1,-1 1,1 0,-1 0,0 0,0 0,1-1,-1 1,0 0,0 0,0 0,0 0,0 0,0 0,0 1,-2 1,1 1,-1-1,0 1,0-1,0 0,-1 0,1 0,-1 0,1 0,-1 0,0-1,0 0,-4 3,-20 13,0-1,-34 14,-125 50,-65 10,-59 8,-88 8,-506 69,-416-58,1177-116,113-5,30 2,0 1,1 0,-1 0,0 0,0 0,0 0,0 0,0 0,1 0,-1 0,0 0,0 0,0 0,0 0,0 0,0-1,0 1,1 0,-1 0,0 0,0 0,0 0,0 0,0-1,0 1,0 0,0 0,0 0,0 0,0 0,0-1,0 1,0 0,0 0,0 0,0 0,0 0,0-1,0 1,0 0,0 0,0 0,0 0,0 0,0-1,0 1,0 0,0 0,-1 0,1 0,0 0,0 0,0 0,0-1,0 1,0 0,0 0,-1 0,1 0,0 0,0 0,0 0,0 0,0 0,-1 0,22-7,-1 1,29-3,157-29,99-16,78-16,887-154,10 52,-1037 149,-73 12,-149 10,3-1,37 3,-56 0,0-1,0 1,1 0,-1 0,0 1,0 0,0 0,0 0,0 0,-1 1,1 0,4 3,-8-5,1 1,0-1,-1 1,1 0,-1-1,0 1,1 0,-1 0,0 0,0 0,0 0,-1 0,1 1,0-1,-1 0,0 0,1 0,-1 1,0-1,0 0,0 0,0 1,-1 1,0 2,-1 0,0 0,0 0,-1-1,1 1,-1-1,-7 10,-5 4,-2-1,0 0,-1-1,-1-1,0-1,-1 0,-41 21,-18 7,-1-4,-140 46,-181 27,256-81,128-28,0 0,-27 0,43-3,1 0,0 0,0 0,0 0,-1 0,1 0,0 0,0 0,0 0,-1 0,1 0,0 0,0 0,0 0,-1 0,1 0,0 0,0 0,0 0,-1 0,1 0,0 0,0 0,0 0,-1 0,1-1,0 1,0 0,0 0,0 0,-1 0,1-1,0 1,0 0,0 0,0 0,0 0,0-1,0 1,0 0,-1 0,1 0,0-1,0 1,0 0,0 0,0 0,0-1,16-11,87-36,82-36,502-261,-7-30,-574 318,-98 52,1 1,0 1,0-1,0 1,11-2,-20 5,1 0,0 0,0 0,-1 0,1 0,0-1,0 2,-1-1,1 0,0 0,0 0,-1 0,1 0,0 0,0 1,-1-1,1 0,0 1,-1-1,1 1,0-1,-1 1,1-1,0 1,-1-1,1 1,-1-1,1 1,-1 0,0-1,1 1,-1 0,0-1,1 1,-1 0,0-1,0 1,1 0,-1 0,0-1,0 1,0 1,-1 6,1-1,-2 1,1 0,-1-1,0 1,-6 12,-24 55,-59 96,79-149,-112 199,-512 868,536-931,41-58,58-97,0-1,-1 0,1 1,1-1,-1 1,0-1,0 1,1-1,-1 4,1-6,0 1,1-1,-1 0,0 0,0 1,0-1,0 0,1 0,-1 0,0 1,0-1,0 0,1 0,-1 0,0 0,0 0,1 1,-1-1,0 0,0 0,1 0,-1 0,0 0,0 0,1 0,-1 0,0 0,1 0,-1 0,0 0,0 0,1 0,-1 0,0 0,0 0,1-1,-1 1,0 0,0 0,1 0,-1 0,0 0,0-1,0 1,1 0,9-7,0 0,15-13,-23 18,104-93,210-204,105-96,180-130,-581 508,24-19,-41 34,-1 0,1 0,0 0,0 1,0-1,0 1,0 0,0 0,0 0,0 1,6-2,-8 2,-1 0,1 1,-1-1,1 0,-1 0,1 0,-1 1,1-1,-1 0,0 1,1-1,-1 0,1 1,-1-1,0 0,1 1,-1-1,0 1,1-1,-1 1,0-1,0 1,1-1,-1 1,0-1,0 1,0-1,0 1,0-1,0 1,0-1,0 1,0-1,0 1,0 0,0-1,0 1,0-1,0 1,-1-1,1 1,0-1,0 1,-1-1,1 1,-3 7,0-1,-1 0,0 0,0 0,0 0,-1-1,-8 10,-50 46,-48 28,-155 95,248-173,-94 59,-40 28,140-90,0 0,0 0,-17 19,28-27,0-1,1 1,-1 0,1-1,-1 1,1 0,-1 0,1 0,-1-1,1 1,0 0,0 0,-1 0,1 0,0 0,0 0,0 0,0 0,0-1,1 1,-1-1,0 1,1-1,-1 0,0 1,1-1,-1 0,0 1,1-1,-1 0,1 1,-1-1,0 0,1 0,-1 0,1 1,-1-1,1 0,-1 0,1 0,-1 0,1 0,-1 0,1 0,10 0,-1-1,0 0,0-1,0 0,14-5,112-40,59-26,400-169,16-6,12 45,-492 174,-124 28,-1 0,1 0,0 1,-1-1,1 2,-1-1,1 1,-1 0,8 2,-13-3,0 0,0 1,0-1,-1 1,1-1,0 1,0 0,-1-1,1 1,0 0,-1-1,1 1,0 0,-1 0,1 0,-1 0,1-1,-1 1,0 0,1 0,-1 0,0 0,0 0,0 0,1 0,-1 0,0 0,0 0,-1 0,1 0,0 0,0 0,0 0,-1 0,1 0,0 0,-1 0,1 0,-1-1,0 2,-4 7,-1 0,0-1,0 0,-1 0,0 0,-11 9,-105 81,-66 34,-296 153,-234 55,690-328,-22 11,-2-3,-60 17,108-36,0 0,0 0,-1-1,1 1,0-1,-9-1,14 1,-1 0,1 0,-1 0,0 0,1 0,-1-1,1 1,-1 0,0 0,1-1,-1 1,1-1,-1 1,1 0,-1-1,1 1,0-1,-1 1,1-1,0 1,-1-1,0 0,1-1,0 1,0 0,0 0,0 0,0-1,0 1,0 0,1 0,-1-1,0 1,1 0,-1 0,1 0,-1 0,1 0,0-2,7-7,-1 0,1 0,19-18,29-24,91-65,80-35,189-84,-321 191,2 5,161-45,-254 84,77-16,-73 15,0 2,0-1,0 1,0 0,0 1,0 0,12 3,-17-4,-1 1,0 0,1 0,-1 0,1 0,-1 0,0 1,0-1,0 1,0 0,0-1,0 1,0 0,-1 0,1 0,0 0,-1 0,0 1,2 3,-1-1,0 1,-1 0,0 0,0 0,0 0,-1 0,-1 11,-1 8,-1-1,-1 1,-2-1,0 0,-10 24,-56 116,71-161,-175 317,146-268,27-41,3-11,0 0,1 0,-1 1,0-1,0 0,0 0,1 0,-1 0,0 0,0 0,1 1,-1-1,0 0,0 0,1 0,-1 0,0 0,0 0,1 0,-1 0,0 0,0 0,1 0,-1 0,0-1,0 1,1 0,-1 0,0 0,0 0,0 0,1-1,17-7,0-2,-1 0,32-25,-15 10,68-48,403-258,-504 331,20-12,2 0,-1 1,46-13,-66 23,1 1,0-1,-1 1,1 0,0 0,-1 0,1 0,0 0,4 1,-6 0,0-1,1 1,-1-1,0 1,0-1,0 1,-1-1,1 1,0 0,0-1,0 1,0 0,0 0,-1 0,1 0,0 0,0 1,0 1,-1 0,1-1,-1 1,1 0,-1 0,0-1,0 1,-1 0,1 0,0-1,-1 1,1 0,-1-1,0 1,0 0,0-1,-1 1,-1 2,-5 9,-1 0,-1-1,0 0,-1-1,0 0,0 0,-18 12,-102 65,128-87,-72 42,-3-4,-108 41,-175 43,63-24,225-70,71-30,1 1,-1 0,1 0,-1 0,1 0,0 0,-1 0,1 0,0 0,-1 0,0 3,2-4,0 0,0 1,0-1,0 0,0 1,0-1,0 0,0 1,0-1,0 0,0 0,0 1,0-1,0 0,0 1,0-1,1 0,-1 0,0 1,0-1,0 0,1 0,-1 0,0 1,0-1,1 0,-1 0,0 0,0 1,1-1,-1 0,0 0,0 0,1 0,-1 0,0 0,1 0,-1 0,10 3,0-1,0-1,15 1,137 2,117-3,98-3,1726-116,-1836 92,-189 17,137-8,-188 18,-27-1,1 0,-1 0,0 0,0 0,0 0,0 0,1 0,-1 0,0 0,0 0,0 0,0 0,1 0,-1 0,0 0,0 0,0 0,0 0,0 1,1-1,-1 0,0 0,0 0,0 0,0 0,0 0,0 0,1 1,-1-1,0 0,0 0,0 0,0 0,0 0,0 1,0-1,0 0,0 0,0 0,0 0,0 1,0-1,0 0,0 0,0 0,0 0,0 0,0 1,0-1,0 0,0 0,0 0,-4 3,1 0,-1-1,0 0,0 0,0 0,-8 2,-55 17,-1-2,-125 18,-160-2,52-19,-659-2,291-8,523-1,120-3,41 1,65 0,125-1,76 0,1560-1,-1824-1,-17 0,0 0,0 1,0-1,0 0,0 0,0 0,0 0,0 0,0 0,0 0,0 0,0 0,0 0,0 0,0 0,0 0,0 0,0 0,0 1,0-1,0 0,0 0,0 0,0 0,0 0,0 0,0 0,0 0,0 0,1 0,-1 0,0 0,0 0,0 0,0 0,0 0,0 0,0 0,0 0,0 0,0 0,0 0,0 0,0 0,0 0,0 0,0 0,1 0,-1 0,0 0,0 0,-35 9,-167 29,-283 59,8 21,362-82,110-34,0 0,0 0,0 0,0 0,1 1,-1 0,-5 4,10-6,0-1,0 0,-1 0,1 1,0-1,0 0,0 0,0 1,0-1,0 0,0 0,0 1,0-1,0 0,0 0,0 1,0-1,0 0,0 1,0-1,0 0,0 0,0 1,0-1,0 0,0 0,0 1,1-1,-1 0,0 0,0 0,0 1,0-1,1 0,-1 0,0 0,0 1,0-1,1 0,-1 0,0 0,0 0,1 0,30 9,84-1,730-8,-535-4,-128 2,232 1,-360 6,-53-5,0 0,0 0,-1 0,1 0,0 0,-1 1,1-1,0 0,-1 0,1 0,0 1,-1-1,1 0,0 1,-1-1,1 1,-1-1,1 1,-1-1,1 1,-1-1,1 1,-1 0,1-1,-1 1,0-1,1 1,-1 0,0-1,0 1,0 0,1 0,-1-1,0 1,0 0,0-1,0 1,0 0,0 0,0-1,0 1,-1 0,1-1,0 1,-1 1,-1 2,0 1,-1-1,0 0,0 0,-5 5,2-1,-1 1,1-2,1-1,0 1,0 1,1-1,-5 12,8-17,1-1,-1 1,1-1,-1 1,1-1,0 1,0-1,0 1,0-1,0 1,0 0,0-1,0 1,1-1,-1 1,1-1,-1 1,1-1,-1 0,1 1,0-1,0 1,0-1,0 0,0 0,0 0,0 0,0 1,0-1,0-1,1 1,-1 0,0 0,1 0,-1-1,1 1,1 0,12 4,0 0,0-1,1-1,-1 0,1-1,0-1,15 0,4-2,0-2,41-8,-24-1,69-26,12-4,253-46,131-35,-464 105,-1-1,98-54,-62 33,-87 40,-1-1,1 1,0 0,0-1,-1 1,1 0,0-1,-1 1,1-1,0 1,-1-1,1 0,-1 1,1-1,-1 1,1-1,-1 0,0 0,0 1,0 0,0-1,0 1,0 0,0-1,0 1,-1 0,1 0,0-1,0 1,-1 0,1 0,0-1,0 1,-1 0,1 0,0 0,0 0,-1-1,1 1,0 0,-1 0,1 0,0 0,0 0,-1 0,-34-5,-52 4,-142 16,99-3,-819 21,965-34,0-1,18-3,20-4,134-20,-35 6,538-75,7 36,-123 54,-541 10,-74 1,36-2,-212 19,188-16,1 2,-1 1,1 1,0 1,-42 22,63-28,0 0,1 1,-1 0,1 0,0 0,0 0,1 1,-1 0,-5 8,9-12,0 1,0 0,1 0,-1 0,0 0,1 0,-1 0,1 0,-1 0,1 0,0 0,0 0,0 0,0 0,0 1,1-1,-1 0,1 0,-1 0,1 0,0 0,-1 0,1-1,0 1,0 0,1 0,-1 0,0-1,0 1,1-1,-1 1,4 1,4 5,1-1,0 0,0 0,0-1,1-1,19 8,72 17,-86-25,547 102,-205-45,-356-62,22 4,-1 1,1 1,-1 1,26 12,-48-18,1 0,0 0,-1-1,1 1,-1 0,1 1,-1-1,0 0,1 0,-1 1,0-1,2 3,-5 4,-12-1,-14 1,0-2,-31 3,5-1,-124 20,-70 12,-890 186,982-184,148-40,1 0,-1 1,1-1,0 2,0-1,0 1,-7 5,14-9,-1 0,1 0,0 0,0 1,0-1,0 0,-1 0,1 0,0 1,0-1,0 0,0 0,0 1,0-1,0 0,0 0,0 1,-1-1,1 0,0 1,0-1,0 0,0 0,1 1,-1-1,0 0,0 0,0 1,0-1,0 0,0 0,0 1,0-1,1 0,-1 0,0 0,0 1,0-1,0 0,1 0,-1 0,0 1,22 6,27 0,1-3,65-3,-66-1,534-6,13 1,-812 5,5 0,-59 0,-51 0,-2568 0,2844 0,12 1,1-1,-49-8,79 8,-1 0,1-1,-1 1,1-1,-1 0,1 1,0-1,-1 0,1-1,0 1,0 0,0-1,0 1,0-1,0 1,0-1,0 0,-2-3,4 3,-1 0,1 1,0-1,0 0,0 1,0-1,0 0,0 1,1-1,-1 0,0 1,1-1,-1 1,1-1,0 1,-1-1,1 1,0-1,0 1,0 0,0-1,0 1,0 0,1 0,-1 0,0 0,3-2,5-4,0 0,1 0,0 1,0 1,0 0,19-7,71-16,-72 22,493-84,10 53,313-38,-827 73,17-3,1 0,-2-3,59-19,-91 27,1-1,0 1,-1-1,1 1,-1-1,0 0,1 0,-1 0,1 1,-1-1,0-1,0 1,0 0,0 0,1 0,-2-1,1 1,0 0,1-2,-3 2,1 0,-1 0,0 0,1 0,-1 0,0 0,0 0,1 0,-1 0,0 1,0-1,0 0,0 0,0 1,0-1,-1 1,1-1,0 1,0 0,0-1,0 1,-1 0,1 0,-2 0,-29-6,0 1,-64 0,79 4,-781-2,512 5,95 0,-229-4,326-6,70 2,16 0,17 0,17 0,222-10,-220 15,1140-6,-456 7,-60-29,-13 1,267 28,-374 2,-370 2,188 29,-194-18,211-8,-256-8,482 0,-741 0,-6056 2,5880-2,53-3,-82-6,-320-4,497 15,-329-7,467 4,1-1,0-1,-59-17,93 20,-1 0,1 0,0 0,-1-1,1 0,0 0,0 0,0 0,0 0,-4-4,6 5,1 0,0 1,-1-1,1 1,0-1,-1 0,1 0,0 1,0-1,0 0,-1 1,1-1,0 0,0 0,0 1,0-1,0 0,0 0,1 1,-1-1,0-1,1 0,0 1,0-1,0 0,0 0,1 1,-1-1,0 1,1-1,-1 1,1 0,2-2,8-5,0 1,1 0,0 1,0 0,17-4,83-20,-89 25,203-41,422-30,245 52,641 26,-766 3,-1703-51,829 38,-273-33,359 38,0-1,-26-9,42 12,1 1,0-1,0 0,0 0,0 0,0 0,0 0,0-1,0 1,1 0,-1-1,0 1,1-1,-1 0,1 0,-2-2,3 4,0-1,0 0,0 1,0-1,0 0,0 1,0-1,0 0,0 1,0-1,0 0,0 1,0-1,1 1,-1-1,0 0,0 1,1-1,0 0,17-15,7 4,0 1,0 1,1 1,29-5,-44 11,105-25,233-25,125 42,-444 12,0 1,0 1,36 10,-62-12,1 0,0 1,-1 0,1 0,5 4,-10-6,1 0,-1 1,1-1,0 0,-1 1,1-1,-1 1,1-1,-1 1,0-1,1 1,-1 0,1-1,-1 1,0-1,0 1,1 0,-1-1,0 1,0 0,0-1,0 1,1 0,-1-1,0 1,0 0,0-1,-1 1,1 0,0 0,0-1,0 1,0 0,-1-1,1 1,0-1,-1 1,1 0,0-1,-1 1,1-1,-1 1,1-1,-2 1,-2 4,-2-1,1 0,0 0,-1 0,0-1,0 0,-8 4,-54 16,44-15,-486 120,-15-40,495-83,-1140 115,1133-118,13 0,1-1,0-2,-1 0,-30-5,53 6,0-1,0 1,0 0,-1-1,1 1,0-1,0 1,0-1,0 1,0-1,0 0,0 0,0 1,-1-3,1 3,1-1,0 1,0-1,0 1,0-1,-1 1,1-1,0 1,0-1,0 1,0-1,0 1,0-1,0 1,1-1,-1 1,0-1,0 1,0-1,0 1,1-1,-1 1,0 0,1-1,2-3,0 0,0 0,1 1,0 0,8-6,38-24,3 2,61-26,-30 15,30-17,159-77,-203 105,2 4,75-19,-36 21,116-12,-222 36,17 0,-23 3,-15 5,-101 30,-148 25,111-28,-837 170,-1-31,773-136,145-24,-127 15,196-27,0-1,0 0,0 0,0 0,0-1,-1 1,1-1,0 0,0-1,0 1,1-1,-10-5,13 7,0-1,0 0,0 0,0-1,0 1,0 0,0 0,0 0,1-1,-1 1,0 0,1-1,-1 1,1 0,-1-1,1 1,-1-3,1 0,0 1,1 0,-1-1,1 1,-1 0,1 0,0 0,0-1,0 1,3-5,10-13,-1 1,2 0,1 1,1 1,0 0,23-18,10-5,108-69,70-16,-120 72,161-55,-207 89,0 3,2 2,0 3,83-4,-132 15,-1 0,0 1,1 1,-1 1,15 3,-28-5,0 0,-1 0,1 0,0 0,-1 0,1 0,0 0,-1 1,1-1,0 0,-1 1,1-1,-1 0,1 1,-1-1,1 1,-1-1,1 0,-1 1,1 0,-1-1,0 1,1-1,-1 1,0-1,1 1,-1 0,0-1,0 1,1 0,-1-1,0 2,-1 0,1-1,-1 1,0-1,0 1,0-1,0 0,0 1,0-1,0 0,0 1,0-1,-1 0,-1 1,-14 9,1-2,-2 0,1 0,-1-2,-37 10,40-12,-446 113,-11-41,151-48,316-29,0 0,-1 0,1 0,0-1,-1 0,-8-2,13 3,1-1,-1 1,1 0,0-1,-1 1,1 0,-1-1,1 1,0 0,-1-1,1 1,0-1,-1 1,1-1,0 1,0-1,0 1,-1-1,1 1,0-1,0 1,0-1,0 1,0-1,0 1,0-1,0 1,0-1,0 1,0-1,0 1,0-1,1 1,-1-1,0 1,0-1,0 1,1-1,-1 1,0-1,1 1,-1 0,0-1,1 1,-1 0,1-1,-1 1,1-1,6-6,0 1,0-1,1 1,-1 1,1-1,12-5,65-28,-73 33,254-89,10 22,-228 61,435-94,6 41,-640 70,-832 0,8-64,724 22,211 29,1-1,-51-20,81 26,1 0,0-1,0-1,0 1,0-1,1 0,-12-12,17 16,0-1,1 0,-1 0,1 0,0 0,0 0,-1-1,2 1,-1 0,0 0,0-1,1 1,-1-1,1 1,0 0,-1-1,1 1,0-1,1 1,-1-1,0 1,1 0,-1-1,1 1,0 0,0-1,0 1,0 0,0 0,2-3,4-5,1 1,0 1,0-1,0 1,1 1,18-13,226-125,-200 117,255-132,333-180,-538 282,-96 54,28-16,-35 20,0 0,-1 0,1 0,0 0,0 0,0 0,0 0,0 0,0 0,0-1,0 1,0 0,0 0,0 0,0 0,0 0,0 0,0 0,0 0,-1 0,1 0,0-1,0 1,0 0,0 0,0 0,0 0,0 0,0 0,0 0,1 0,-1-1,0 1,0 0,0 0,0 0,0 0,0 0,0 0,0 0,0 0,0 0,0 0,0-1,0 1,0 0,0 0,0 0,1 0,-1 0,0 0,0 0,0 0,0 0,0 0,0 0,0 0,0 0,0 0,1 0,-1 0,0 0,0 0,0 0,0 0,0 0,0 0,0 0,-19 5,-181 67,140-49,-174 68,-69 29,-78 18,-84 11,-74 0,-968 206,352-89,882-199,102-33,163-32,-1-2,1 1,-1-1,1 0,0 0,-15-4,21 4,1-1,0 1,0-1,0 1,-1-1,1 1,0-1,0 0,0 0,0 1,0-1,0 0,0 0,1 0,-1 0,0 0,0 0,0-2,0 1,1 0,-1 0,1 0,0 0,0 0,0 0,0 0,0 0,0 0,1 0,-1 0,1 0,-1 0,1 0,1-3,6-11,1 1,1-1,21-24,273-302,30 19,165-129,32 44,-482 375,98-49,-141 79,0 0,0 1,1 0,-1 0,1 1,-1-1,1 1,7 0,-12 1,-1 1,0-1,1 0,-1 0,0 1,0-1,1 0,-1 1,0-1,0 1,0 0,1-1,-1 1,0 0,0 0,0 0,0-1,1 3,-1-1,0-1,-1 1,1 0,0 0,0 0,-1 0,1 0,-1 1,0-1,0 0,0 0,0 0,0 0,-1 4,-1 8,-1 0,0 0,-2 0,1 0,-2-1,-9 17,-50 76,59-96,-20 27,-1-1,-1-2,-2 0,-2-2,-1-2,-1-1,-1-1,-1-2,-2-2,-1-1,0-2,-46 17,16-14,-2-3,0-4,-1-2,-1-3,-145 3,111-17,94 1,0-1,0-1,0 1,1-2,-22-8,30 10,0 0,0 1,1-1,-1-1,1 1,0 0,-1-1,1 0,0 0,0 0,1 0,-1 0,1 0,-1-1,1 1,0-1,1 0,-1 1,0-1,1 0,0 0,0 0,0 0,0-8,1 4,1-1,0 1,1 0,0-1,0 1,0 0,1 0,1 0,-1 1,1-1,7-9,3-4,0 2,1 0,33-30,68-46,-20 29,131-68,117-33,671-218,-991 377,25-8,1 1,68-10,-91 25,-26 0,-1 0,1 0,-1 0,0 0,1 1,-1-1,0 0,1 0,-1 0,0 0,0 0,1 0,-1 1,0-1,1 0,-1 0,0 1,0-1,1 0,-1 0,0 1,0-1,0 0,1 1,-1-1,0 0,0 0,0 1,0-1,0 0,0 1,0-1,0 1,-1 2,-1 0,1 0,-1 0,0 0,0-1,0 1,-1-1,1 1,-1-1,1 0,-6 3,-185 122,152-102,-1177 631,269-253,830-365,114-37,-1 0,0 0,0 0,0 0,0-1,0 0,-11-1,15 0,1 1,0 0,0-1,0 1,0-1,0 1,0-1,0 1,0-1,1 0,-1 1,0-1,0 0,0 0,1 0,-1 0,-1-1,2 0,-1 0,0 0,1 0,0 1,-1-1,1 0,0 0,0 0,0 0,0 0,1 0,-1 0,1-3,3-6,0 0,1 0,0 0,1 0,9-13,27-36,94-104,72-44,-49 65,6 6,5 8,6 7,239-123,-61 85,-274 131,0 4,130-22,-186 43,46-1,-64 5,1 0,-1 0,0 1,1 0,-1 0,0 1,0 0,0 0,0 0,0 1,9 5,-13-6,1 0,-1 0,1 0,-1 0,0 1,1-1,-1 1,0 0,-1-1,1 1,0 0,-1 0,0 0,0 0,1 0,-2 0,1 1,0 3,0-1,-1 0,-1 0,1 0,-1 0,0-1,0 1,0 0,-1-1,0 1,-3 5,-3 5,-1-1,0 0,-1-1,0 0,-23 24,-77 60,19-26,-4-4,-161 86,-227 79,-540 150,882-343,136-38,-1-1,1 0,-1 0,0 0,1-1,-1 0,0 0,1-1,-1 1,-7-3,12 3,0-1,0 1,0-1,0 0,0 1,0-1,0 1,1-1,-1 0,0 0,1 0,-1 1,0-1,1 0,-1 0,1 0,-1 0,1 0,0 0,-1 0,1-2,-1 0,1 0,0 0,0 0,1 0,-1 0,1-1,0 1,-1 0,1 0,3-4,5-12,1 1,1 0,1 1,15-18,110-117,58-36,437-322,40 41,-403 285,-193 131,89-58,-128 89,-32 21,-8 4,-56 39,-175 94,-6-11,-381 143,-528 113,1087-362,-221 67,239-74,0-1,-59 5,95-15,0-1,0 0,-1-1,-13-2,19 3,0-1,0 0,1 0,-1 0,1 0,-1 0,1-1,-1 1,1-1,0 1,0-1,-3-2,4 2,-1 0,1 0,0 0,0 0,-1 0,1-1,1 1,-1 0,0 0,0-1,1 1,0-1,-1-3,1 0,0-1,1 1,-1-1,2 1,2-12,6-9,0 1,2 1,19-31,339-486,-332 491,-14 19,334-444,21 30,-369 436,-13 17,-21 27,22-30,-352 466,-39-23,256-318,-6-6,-279 184,407-297,0-1,-31 14,43-22,1 0,-1-1,0 1,0 0,0-1,0 0,1 1,-5-1,6-1,0 1,0 0,0 0,0 0,0-1,0 1,0 0,1-1,-1 1,0-1,0 1,1-1,-1 1,0-1,0 1,1-1,-1 0,1 1,-2-2,1-2,0 1,0-1,0 1,1-1,0 0,-1 1,1-1,0 0,1 1,-1-1,1 1,-1-1,1 1,1-5,9-27,26-58,57-103,39-55,648-1097,-685 1201,-87 133,2 0,0 1,0 0,17-14,-26 25,0 1,-1 0,1-1,0 1,1 0,-1 0,0 0,0 0,0 0,0 1,1-1,-1 1,0-1,4 1,-5 0,1 0,-1 1,1-1,-1 1,1-1,-1 1,1-1,-1 1,1 0,-1 0,0-1,1 1,-1 0,0 0,0 1,2 1,2 4,0 1,-1 0,0 0,-1 0,1 0,3 16,6 26,8 67,4 129,-8 71,-15 830,-107-5,64-911,2-71,17-72,22-86,-1-1,1 1,0 0,-1 0,1-1,0 1,0 0,0-1,0 1,1 2,-1-3,0-1,0 0,0 0,1 1,-1-1,0 0,0 0,0 0,1 0,-1 1,0-1,0 0,0 0,1 0,-1 0,0 0,0 0,1 1,-1-1,0 0,0 0,1 0,-1 0,0 0,1 0,-1 0,0 0,0 0,1 0,-1 0,0 0,0-1,1 1,-1 0,0 0,0 0,1 0,-1 0,6-4,0 0,0-1,0 1,5-7,2-1,98-83,171-133,325-200,-504 370,-98 55,-1 1,1 0,0 0,0 1,0-1,0 1,10-1,-14 2,0 0,-1 0,1 0,-1 0,1 0,-1 1,1-1,0 0,-1 0,1 1,-1-1,1 0,-1 0,1 1,-1-1,1 1,-1-1,0 0,1 1,-1-1,1 1,-1-1,0 1,1-1,-1 1,0 0,1 1,-1 0,0 0,0 0,0 0,0 1,0-1,0 0,0 0,-1 0,1 0,-2 3,-6 16,-2-1,-14 26,-41 64,-5-3,-4-3,-120 129,117-154,-3-2,-3-4,-3-4,-117 71,198-137,-83 47,80-46,0-1,0 0,-1 0,1-1,-1 0,0 0,1-1,-13 1,18-2,1 0,-1 0,1-1,-1 1,1-1,0 1,-1-1,1 0,0 0,-1 0,1 0,0 0,0-1,0 1,0-1,0 1,0-1,0 0,0 0,1 0,-1 0,-1-3,-1-2,1 0,0 0,1 0,0-1,0 1,-2-12,-3-42,3 0,6-100,1 23,-5 73,-2-1,-2 1,-4 1,-21-78,21 108,-2 0,-1 0,-2 1,-1 1,-1 1,-2 0,-1 1,-1 1,-33-35,19 31,-1 2,-2 1,0 2,-84-45,108 66,7 4,-1-1,1 0,0-1,0 0,0 0,-8-8,14 12,0 0,1 0,-1-1,0 1,0 0,1 0,-1-1,1 1,-1 0,1-1,-1 1,1 0,0-1,0 1,0-1,0 1,0-3,1 2,-1 0,1-1,0 1,0 0,0 0,0 0,0 0,1 0,-1 0,1 0,-1 0,1 1,0-1,1-1,19-12,0 0,1 2,0 1,1 0,35-11,-25 10,673-270,-670 268,-11 3,0 2,0 0,1 2,46-8,-71 15,-1 1,1 0,-1 0,1 0,-1 0,1 0,-1 0,1 1,-1-1,1 0,-1 1,1-1,-1 1,1 0,1 0,-2 0,-1 0,1-1,-1 1,0-1,1 1,-1 0,0-1,1 1,-1 0,0-1,0 1,0 0,1-1,-1 1,0 0,0-1,0 1,0 0,0 0,0-1,-1 1,1 0,0 1,-3 5,0 0,-1 0,0 0,0-1,-5 8,9-14,-52 67,-102 102,39-56,-6-5,-3-5,-6-6,-3-6,-4-5,-225 102,218-125,-2-6,-277 67,288-101,114-21,-1-1,0-1,-38-5,55 5,1-1,-1 1,1-1,-1-1,0 1,1 0,0-1,-1 0,1 0,0-1,0 1,0-1,0 1,1-1,-1-1,1 1,0 0,0-1,0 0,0 1,0-1,1 0,0-1,-2-3,1-2,1 1,1-1,-1 1,2-1,-1 0,1 0,1 1,0-1,0 0,5-17,5-13,1 0,19-40,46-82,4 13,6 3,172-216,254-236,-288 347,-99 103,-52 51,-72 94,0 1,0-1,-1 0,1 1,-1-1,0 0,0 0,2-6,-3 9,-1 0,1-1,0 1,0 0,0-1,0 1,0 0,0 0,-1-1,1 1,0 0,0 0,0 0,-1-1,1 1,0 0,0 0,-1 0,1-1,0 1,0 0,-1 0,1 0,0 0,-1 0,1 0,0 0,0 0,-1 0,1 0,0 0,-1 0,1 0,0 0,-1 0,1 0,0 0,0 0,-1 0,1 0,0 0,-1 0,1 1,0-1,0 0,-1 0,-12 6,1 1,-21 13,-102 71,-57 42,-54 28,-528 254,574-333,177-73,0-2,0 0,-48 6,67-13,-1 0,0 0,1 0,-1-1,1 1,-1-1,1 0,-7-2,9 2,0 0,1 0,-1 0,0 0,0 0,1-1,-1 1,0-1,1 1,-1-1,1 1,0-1,0 0,-2-2,1-1,1 0,0 0,0 0,0 0,0 0,1 0,0 0,0 0,0 0,1 0,0 0,0 0,0 0,2-6,6-16,2 0,0 1,19-31,85-128,22-3,179-190,195-140,-353 376,-45 51,-65 59,-46 33,-6 4,-28 21,-101 70,-98 54,-93 37,-79 27,-70 8,36-44,-7-18,-750 164,838-258,280-55,-99 2,159-13,0 0,0-1,0 0,1-2,-1 0,0 0,-27-11,39 12,-1 0,1 0,1-1,-1 1,0-1,1 0,-1 0,1 0,0 0,0-1,0 1,0-1,1 0,-1 0,1 0,0 0,0 0,0 0,1 0,0-1,0 1,0-1,0 1,0-6,1-3,1 0,1 1,0-1,0 0,1 1,1-1,8-20,6-5,0 0,3 2,25-35,6-1,72-76,122-91,236-149,29 36,-171 138,-32 36,-52 43,-64 43,-165 80,71-29,-85 36,1 1,-1 0,1 1,24-2,-36 5,1 0,-1 0,0-1,0 1,0 1,1-1,-1 0,0 1,0-1,0 1,0-1,1 1,-1 0,0 0,0 0,-1 0,1 0,0 1,0-1,0 1,-1-1,1 1,-1-1,1 1,-1 0,0 0,0 0,1-1,-1 1,-1 0,1 1,0-1,0 0,-1 0,1 0,-1 0,0 1,0 1,1 8,-2-1,0 0,0 0,-1 0,0 0,-6 17,-8 17,-2-1,-2-1,-2-1,-2-1,-44 58,5-19,-118 115,85-107,-3-3,-4-6,-132 79,87-73,-303 127,301-159,137-49,0-1,1 0,-1 0,-1-2,-14 1,27-2,0 0,-1 0,1 0,0 0,-1 0,1-1,0 1,-1-1,1 1,0-1,0 1,0-1,-1 0,1 1,-1-2,1 1,1 0,0 1,-1-1,1 0,-1 0,1 1,0-1,0 0,-1 0,1 0,0 1,0-1,0 0,0 0,0 0,0 0,0 1,0-1,0 0,1 0,-1 0,0-1,5-6,0-1,0 1,0 0,1 0,0 0,1 1,11-11,25-22,56-40,132-76,83-27,69-18,447-182,16 41,-560 235,-232 88,81-16,-124 33,0 1,20-1,-29 2,1 0,-1 1,1-1,0 0,-1 1,1 0,-1-1,1 1,-1 0,0 0,5 3,-6-3,-1-1,1 1,0 0,0 0,0 0,0 0,-1 1,1-1,0 0,-1 0,1 0,-1 0,0 1,1-1,-1 0,0 0,1 1,-1-1,0 0,0 1,-1 1,1 2,-1 1,-1-1,1 0,-1 0,0 0,0 0,-4 7,-9 14,-2-1,-1 0,-26 27,-128 119,-63 23,14-35,-5-10,-347 169,271-178,-501 160,501-213,72-34,71-26,145-25,0-1,0-1,0 0,-25-4,36 4,1-1,-1 1,1-1,-1 0,1 0,0 0,-1 0,1 0,0-1,-4-2,6 3,-1 0,0 0,0 0,0 0,1 0,-1 0,0 0,1 0,-1-1,1 1,0 0,-1 0,1 0,0-1,0 1,0-2,0-3,1 0,1 1,-1-1,1 1,0 0,0-1,0 1,1 0,3-5,17-26,44-56,44-37,-108 125,177-192,247-209,-113 152,505-312,-704 499,-108 63,-1-1,1 1,0 1,1-1,-1 1,0 0,13-1,-19 3,0 0,0 0,0 0,-1 0,1 0,0 0,0 1,-1-1,1 0,0 1,0-1,-1 0,1 1,0-1,-1 1,1-1,0 1,-1-1,1 1,-1-1,1 1,-1 0,1-1,-1 1,1 0,-1-1,0 1,0 0,1 0,-1-1,0 1,0 0,0 0,1-1,-1 1,0 0,0 0,0 0,0-1,-1 1,1 0,0 0,0 0,0-1,-1 1,0 1,-2 8,-1 1,0-1,-1-1,0 1,-1-1,-7 10,-28 34,-2-3,-3-1,-74 62,-36 17,-7-6,-4-7,-336 171,373-224,-2-6,-3-5,-198 46,192-69,120-25,0-1,0-1,-1-1,-26-3,43 3,0-1,0 0,0 0,-1-1,1 1,0-1,1 0,-1 0,0-1,1 0,-7-4,8 4,1 1,-1-1,1 0,0 0,0 0,0 0,1-1,-1 1,1 0,-1-1,1 1,0-1,1 0,-1 1,1-1,-1 0,1-4,0-6,1 0,1 0,0 0,0 0,2 1,7-23,4 1,27-49,-4 20,3 2,3 2,3 2,93-91,252-178,66 18,-320 229,211-88,-324 158,0 1,0 1,35-7,-56 15,-1-1,1 1,0 0,0 0,0 0,0 0,0 0,0 1,5 1,-8-1,0-1,0 0,0 1,0-1,0 1,-1-1,1 1,0 0,0-1,-1 1,1 0,0-1,-1 1,1 0,-1 0,1 0,-1 0,1 0,-1-1,1 1,-1 0,0 0,0 0,1 2,-2 2,0 1,0 0,0-1,-1 1,0-1,0 0,0 1,0-1,-1 0,0-1,0 1,-4 4,-17 23,-2-1,-39 37,-133 105,-80 26,-79 11,46-52,-404 144,-352 27,793-267,237-55,0-2,-72 2,104-7,-1 0,0-1,1 1,-1-1,0 0,1 0,-1-1,1 1,-1-1,1-1,0 1,0-1,0 0,0 0,1 0,-7-6,8 5,1 0,-1 0,1-1,0 1,0-1,0 1,1-1,0 0,0 1,0-1,0 0,1 0,0 0,0 0,0 0,0 0,1 1,2-10,3-12,1 0,2 1,1 0,15-30,93-155,323-447,44 30,-362 477,163-155,-282 301,66-57,-62 55,0 0,0 0,1 1,0 0,0 1,11-4,-18 7,-1 0,1 1,0-1,-1 1,1-1,0 1,-1 0,1 0,0 0,0 0,0 0,-1 0,1 0,0 1,-1-1,1 1,0-1,-1 1,1 0,0-1,-1 1,1 0,-1 0,3 2,-2 0,-1-1,1 0,-1 1,0 0,0-1,0 1,0 0,0 0,0-1,-1 1,1 0,-1 0,0 0,0 0,0 4,-1 8,-1 0,0 0,-1 0,-1 0,-7 18,-3 4,-22 39,7-25,-1-2,-3-1,-57 66,36-55,-4-2,-65 49,17-26,-4-6,-217 111,54-61,41-34,56-34,151-49,-1-1,-41 5,63-11,0 0,0 1,0-1,-1-1,1 1,0-1,0 1,0-1,0 0,1-1,-1 1,0-1,-3-1,6 2,0 0,0 0,0 0,0 1,1-1,-1 0,0 0,1 0,-1 0,0 0,1-1,-1 1,1 0,0 0,-1 0,1 0,0 0,0-2,0 0,0 0,0 0,1 1,-1-1,1 0,0 0,0 1,0-1,0 0,2-3,6-8,1 0,0 0,1 1,22-20,110-89,71-25,743-378,52 115,-772 334,-199 65,1 2,43-4,-75 13,0-1,0 1,1 0,9 3,-15-3,-1 0,0 0,0 0,1 1,-1-1,0 1,0-1,0 1,0-1,0 1,0 0,0-1,0 1,0 0,0 0,0 0,0 0,-1 0,2 1,-2-1,1 1,-1-1,0 0,0 0,0 1,0-1,0 0,0 1,0-1,0 0,0 0,-1 1,1-1,0 0,-1 0,1 0,-1 1,0-1,0 1,-3 4,-1 1,1-1,-1 0,-8 7,-19 16,-72 48,-119 62,-698 359,621-356,38-32,171-74,0-3,-104 21,178-50,0-2,0 1,0-2,-1 0,1-1,-1-1,1-1,-18-3,24 2,1-1,-1 1,1-2,0 0,0 0,0-1,1 0,0 0,0-1,0 0,1-1,0 0,-8-11,-3-5,2-2,0 0,2 0,1-2,-13-34,7 3,-23-100,34 113,1-1,2-1,3 1,2-1,6-71,0 86,0 0,3 0,0 1,2 0,2 1,0 0,2 0,31-47,-15 36,2 1,2 1,1 2,2 2,2 1,1 2,80-51,-44 39,3 4,1 3,146-49,-166 68,124-21,-175 38,0 1,0 1,0 0,14 1,-22-1,-1 0,1 0,-1 0,1 0,-1 0,1 0,-1 0,1 0,-1 0,0 0,1 0,-1 0,1 1,-1-1,1 0,-1 0,0 1,1-1,-1 0,1 0,-1 1,0-1,1 0,-1 1,0-1,0 0,1 1,-1-1,0 1,0-1,0 1,1-1,-1 0,0 1,0-1,0 1,0-1,0 1,0-1,0 1,0-1,0 1,0-1,0 1,0-1,0 0,0 1,-1-1,1 1,0 0,-3 3,0 0,0 0,-1 0,1 0,-1-1,0 1,0-1,-6 4,-46 25,33-19,-281 132,-15-27,291-108,-1-1,0-1,-53 7,78-15,1 1,0-1,0 0,0 0,-1 0,1 0,0-1,0 0,0 1,-1-1,1 0,0 0,0-1,1 1,-1-1,0 1,0-1,1 0,-1 0,1 0,-1 0,1 0,0-1,0 1,0-1,0 0,0 1,1-1,-1 0,1 0,0 0,0 0,0 0,0 0,0 0,0-7,0-3,1 0,0 0,1 0,1 0,0 0,0 1,1-1,6-16,14-28,1 2,56-92,82-98,-128 196,-19 28,189-254,-193 264,-13 16,-20 23,-42 39,-4-2,-2-4,-3-2,-2-4,-143 79,198-123,-1 0,0-2,-1 0,-42 10,59-18,-1 0,0 0,1-1,-1 1,1-1,-1-1,0 1,1-1,-1 0,1 0,-1 0,1-1,0 0,0 0,0 0,0-1,0 0,0 0,0 0,1 0,0-1,-1 1,1-1,1 0,-6-7,3 1,0 0,0 0,1 0,1 0,0-1,0 1,1-1,0 0,1 0,-1-17,1-2,2 0,7-54,1 27,4 1,1 0,3 0,3 2,27-57,-5 28,3 1,78-106,-101 157,2 1,1 1,39-36,-45 53,-18 12,0 0,0 0,1 0,-1-1,0 1,0 0,0 0,1 0,-1 0,0 0,0 0,0 0,1 0,-1 0,0 0,0 0,1 0,-1 0,0 0,0 0,0 0,1 0,-1 0,0 0,0 0,0 0,1 1,-1-1,0 0,0 0,0 0,0 0,1 0,-1 1,0-1,0 0,0 0,0 2,0 1,0-1,-1 0,1 0,-1 0,1 0,-1 0,0 0,0 0,0 0,0 0,-2 3,-11 17,-1 0,-1-1,-24 25,-64 55,64-63,-86 80,-202 146,313-253,-46 28,56-36,0 0,0-1,0 0,0 0,0 0,-1-1,1 1,-1-1,-7 0,11-1,1 0,-1 0,0-1,0 1,1 0,-1-1,0 1,1-1,-1 0,1 1,-1-1,1 0,-1 0,1 0,-1 0,1 0,0-1,-1 1,1 0,0 0,0-1,0 1,0-1,-1-2,0-2,0 1,0 0,1-1,0 1,0-1,-1-10,2-7,1 0,1 0,1 0,1 0,1 0,8-23,55-132,-58 154,4-10,2 0,25-40,-41 74,0 0,0 0,0 0,0 0,0 0,0 0,0 0,0 0,0 0,0 0,0 0,0 0,0 0,0 0,0 0,0 0,0 0,0 0,0 0,0 0,0 0,1 0,-1 0,0 0,0 0,0 0,0 0,0 0,0 0,0 0,0 0,0 0,0 0,0 0,0 0,0 0,0 0,0 0,0 0,0 0,0 0,1 0,-1 0,0 0,0 0,0 0,-2 11,-9 23,-7 20,-122 368,19 10,116-414,-3 36,7-52,1-1,0 0,-1 1,1-1,0 1,0-1,0 1,0-1,1 1,-1-1,0 1,1-1,-1 1,1-1,-1 0,1 1,0-1,-1 0,1 1,0-1,0 0,0 0,0 0,0 0,0 0,0 0,0 0,1 0,1 1,2-1,-1-1,1 1,-1-1,1 0,-1 0,1-1,-1 1,0-1,1 0,4-2,56-18,84-38,-89 34,471-193,-498 204,60-21,-80 31,0 0,0 1,1 1,23-2,-35 4,1 0,0 0,0 0,-1 1,1-1,0 0,-1 1,1 0,0-1,-1 1,1 0,-1 1,1-1,-1 0,0 1,0-1,1 1,-1 0,0-1,2 4,-3-2,1 0,-1 0,1 0,-1 0,0 0,0 0,0 1,-1-1,1 0,-1 1,0-1,0 1,0-1,0 0,-1 1,0 3,-3 10,0-1,-1 0,-1 0,-14 29,-43 65,-138 169,-19-14,146-179,4-2,-162 193,217-257,7-9,-1 0,0 0,0-1,-1 0,-1-1,-16 13,25-21,1 0,0-1,-1 1,1 0,0-1,-1 1,1-1,-1 1,1-1,-1 0,0 0,1 1,-1-1,1 0,-1 0,1-1,-1 1,1 0,-1 0,1-1,-1 1,1-1,-1 0,-2 0,2-2,-1 1,0-1,1 1,0-1,-1 0,1 1,0-1,0 0,1-1,-3-2,-4-16,1-1,1 1,0-1,2 0,-2-40,-4-45,4 0,6-1,15-127,-8 195,-3 33,-1 8,1 16,-1 19,-1-1,-2 1,-1-1,-9 51,-1-29,-34 107,38-146,-3 11,-11 51,20-65,5-16,7-18,-1-7,0 0,-3-1,8-43,3-89,-17 143,0 1,-1-1,-3-23,2 35,0-1,0 1,-1 0,0 0,0-1,0 1,0 1,-1-1,0 0,0 0,0 1,0 0,-1 0,-5-6,-2 2,0 1,-1 0,1 0,-1 1,0 0,-1 1,1 1,-1 0,0 1,0 0,-24-2,9 3,0 1,0 2,1 1,-46 8,47-4,-50 20,39-12,33-13,1 0,-1 0,0 0,1 0,-1 0,0-1,1 1,-1-1,-6-1,8 1,1-1,0 1,0-1,-1 1,1-1,0 0,0 0,0 1,0-1,0 0,0 0,0 0,0 0,0 0,0 0,1 0,-1-1,0 1,1 0,-1 0,1-1,-1 1,1 0,0 0,0-1,-1 1,1-1,0 1,0 0,0-3,1-8,-1 1,1-1,1 1,0 0,7-22,28-63,-30 78,305-612,-122 268,-177 337,-1 0,-2-1,10-33,-20 48,-4 11,-12 14,13-11,-55 52,-2-3,-3-2,-2-3,-74 41,110-71,-28 15,-1-1,-72 25,126-54,0-1,1 0,-1 0,0 0,0 0,0 0,0-1,1 0,-1 0,0 0,0 0,0-1,0 1,0-1,0 0,1 0,-6-2,6 0,0 1,0-1,0 1,0-1,1 0,-1 0,1 0,0 0,0-1,0 1,1-1,-1 1,1-1,-1 1,1-1,0 0,0-6,-5-37,2-1,2 1,5-59,-1 52,12-270,27 5,-31 274,6-42,-16 75,-4 12,-9 15,9-9,-37 53,-42 56,67-96,-1 0,-1 0,-29 23,46-41,-1 0,1 1,-1-1,1 0,-1 0,0 0,1 0,-1 0,0 0,0 0,0-1,0 1,1-1,-1 1,0-1,0 0,0 0,0 0,0 0,0 0,0 0,0 0,0-1,0 1,0-1,0 1,0-1,1 0,-1 0,0 0,0 0,1 0,-1 0,1 0,-3-3,-2-3,1 0,0-1,0 1,1-1,0 0,0-1,-3-9,-16-57,-28-143,29 106,-129-510,136 571,-23-49,18 50,14 31,0 0,1 0,2 0,-3-24,0-81,3 25,2 86,-15-142,11 127,0 0,-2 1,-15-40,18 58,-1 0,1 0,-2 1,1-1,-1 1,0 0,-1 0,0 1,0 0,-16-11,0 3,0 1,-42-18,12 7,40 18,0-1,0-1,1 0,0-1,1 0,0-1,1 0,0-1,0 0,2-1,-1 0,2 0,-1 0,-6-21,-5-20,2 0,-16-89,12 45,1 24,2 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9:05.358"/>
    </inkml:context>
    <inkml:brush xml:id="br0">
      <inkml:brushProperty name="width" value="0.3" units="cm"/>
      <inkml:brushProperty name="height" value="0.6" units="cm"/>
      <inkml:brushProperty name="color" value="#89C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6775 632,'-1'-1,"1"0,0 0,-1 0,1 1,-1-1,1 0,-1 0,1 0,-1 0,0 0,1 1,-1-1,0 0,0 1,1-1,-1 0,0 1,0-1,0 1,0-1,-1 1,-26-11,24 9,-499-135,-16 33,438 89,-205-36,-371-35,-11 26,9 2,624 54,-21-1,0-2,-75-20,105 16,26 11,-1 0,1 0,0 0,0 0,0-1,-1 1,1 0,0 0,0 0,0 0,0 0,0-1,-1 1,1 0,0 0,0 0,0-1,0 1,0 0,0 0,0 0,0-1,-1 1,1 0,0 0,0 0,0-1,0 1,0 0,0 0,0-1,0 1,1 0,-1 0,0 0,0-1,0 1,0 0,0 0,0 0,0-1,0 1,0 0,1 0,-1 0,0 0,0-1,5-1,0 0,0 0,0 1,-1 0,2-1,-1 2,7-2,114-7,67 4,1000 3,-798 4,747 29,-1051-24,111 22,-192-27,0 1,-1 0,0 0,0 1,10 4,-18-7,0 0,1-1,-1 1,0 0,0 0,0 0,0 0,0 0,0 0,-1 0,1 0,0 0,1 3,-2-3,0-1,0 1,0 0,0-1,0 1,0 0,0-1,0 1,0 0,0-1,0 1,0 0,-1-1,1 1,0-1,0 1,-1 0,1-1,0 1,-2 0,-1 2,0 0,0 0,0-1,-1 1,1-1,-1 0,0 0,-5 1,-35 13,0-2,-49 9,42-11,-1168 234,1162-235,-659 118,594-106,91-13,29-7,8 0,56 1,101-2,85-3,798 28,-4 74,-777-57,-70 0,-163-36,49 21,-78-28,-1 0,0 0,0 0,1 0,-1 0,0 1,0-1,-1 1,1 0,0-1,2 3,-4-3,0-1,0 1,0-1,0 0,0 1,0-1,0 1,0-1,0 1,0-1,0 0,0 1,0-1,0 1,0-1,0 0,0 1,0-1,-1 1,1-1,0 0,0 1,0-1,-1 0,1 1,0-1,-1 0,1 0,0 1,0-1,-1 0,1 0,-1 1,1-1,0 0,-1 0,-7 3,0 0,1-1,-1 0,0 0,-10 0,-281 13,270-15,-983-4,317 0,995 4,-23 0,164 0,571 1,-96 44,-725-15,-168-25,-1 1,0 1,34 15,-51-20,-1 0,0 1,0-1,0 1,-1-1,1 1,-1 0,1 0,-1 1,0-1,0 1,4 7,-6-9,0 1,-1-1,1 1,-1-1,1 1,-1-1,0 1,0-1,0 1,0-1,0 1,-1-1,1 1,-1-1,0 1,0-1,0 1,0-1,0 0,0 0,-1 1,1-1,-2 2,-5 5,1 0,-2 0,1-1,-1 0,0 0,-15 8,-71 39,80-47,-720 325,398-209,147-55,106-34,83-35,1 0,-1 0,0 0,1 1,-1-1,1 0,-1 0,1 1,-1-1,1 1,0-1,-1 0,1 1,-1-1,1 1,0-1,-1 1,1-1,0 1,0-1,-1 1,1 0,1 0,-1-1,1 1,0-1,0 1,-1-1,1 0,0 1,0-1,0 0,0 0,0 0,0 1,-1-1,1 0,0 0,2-1,114-5,114-23,85-24,520-120,255-43,-962 195,-86 12,-82 11,-581 91,283-37,-196 12,-3-40,523-28,-32-2,43 2,0 0,1 0,-1-1,0 1,0-1,0 1,1-1,-1 0,0 0,1 0,-1 0,1 0,-1 0,1 0,-1 0,1 0,0-1,-2-1,2 1,1 1,0 0,-1-1,1 1,0-1,-1 1,1-1,0 1,0-1,0 1,1-1,-1 1,0 0,0-1,1 1,-1-1,1 1,-1 0,1-1,0 1,-1 0,1-1,0 1,0 0,1-1,31-31,-31 30,40-30,90-54,-71 49,-47 30,-2-1,20-17,-31 25,0 0,0 0,0 1,0-1,0 0,0 0,0 0,0 0,-1 0,1 0,0 0,-1-1,1 1,-1 0,1 0,-1 0,0 0,1-1,-1 1,0 0,0-1,0 1,0 0,0 0,0-1,0 1,-1 0,1-2,-2 2,1-1,-1 0,0 1,1-1,-1 1,0 0,0 0,0-1,0 1,0 0,0 1,0-1,-1 0,-3 0,-29-6,0 1,0 3,-1 0,-59 5,37-1,-295 4,338-5,0-1,-18-2,32 3,0 0,0 0,0-1,0 1,1 0,-1 0,0-1,0 1,0-1,0 1,1-1,-1 1,0-1,0 1,1-1,-2-1,2 2,0-1,-1 1,1 0,0-1,0 1,0-1,0 1,0 0,1-1,-1 1,0-1,0 1,0 0,0-1,0 1,0 0,1-1,-1 1,0 0,0-1,1 1,-1 0,0-1,0 1,1 0,0-1,3-2,0 0,0 0,0 1,1 0,7-4,25-6,0 0,76-12,87 2,-182 20,632-28,4 32,-519 0,-105-2,-18-1,0 1,0 0,0 1,0 1,17 3,-23 1,-12 2,-9 0,0 1,-1-2,0 0,0-1,-21 5,-9 4,-55 20,-486 178,423-146,-231 133,268-118,119-77,0 0,1 1,0 1,0-1,0 1,1 0,-8 11,13-17,1 0,-1 0,1 0,0 0,-1 0,1 0,0 0,0 0,-1 0,1 0,0 0,0 0,0 0,0 0,1 1,-1-1,0 0,0 0,1 1,0 0,0-1,0 1,0-1,0 0,0 0,1 1,-1-1,0 0,1 0,-1 0,0 0,1-1,-1 1,3 1,9 2,1-1,-1 0,1-1,0 0,-1-1,20-1,173-14,77-28,475-86,401-61,-819 148,-46 18,-56 20,-192 3,-1 3,1 2,-1 1,76 22,-114-26,0 1,0 0,0 0,0 0,-1 0,1 1,-1 1,0-1,0 1,-1 0,1 0,-1 0,7 10,-10-11,0 0,0 1,0-1,-1 1,1-1,-1 1,0-1,-1 1,1-1,-1 1,0 0,0 0,0-1,-1 1,0-1,0 1,0 0,0-1,-1 0,0 1,1-1,-4 5,-3 5,0 0,-1-1,0 0,-1-1,-1 0,-16 15,-7 3,-47 30,-13 1,-3-5,-3-3,-106 38,-326 95,238-99,50-21,63-25,165-38,-1 0,0-1,0-1,-24-2,39 1,0 0,1 0,-1-1,0 1,0-1,0 1,1-1,-1 0,0 0,0 0,1 0,-3-1,4 1,-1 1,1-1,-1 0,1 1,-1-1,1 0,0 0,-1 1,1-1,0 0,0 0,-1 0,1 0,0 1,0-1,0 0,0 0,0 0,0 0,0 1,0-1,1 0,-1-1,3-5,1 0,0 0,0 0,1 0,0 0,0 1,0 0,12-10,109-92,368-259,33 40,-312 216,-157 85,106-32,-155 55,1 0,-1 1,1 0,0 0,0 1,0 1,15 0,-23 0,0 1,0-1,0 1,0 0,0 0,0-1,0 1,0 1,0-1,0 0,0 0,-1 1,1-1,-1 1,3 2,-2-1,0 0,-1 0,1 0,-1 0,0 1,0-1,0 0,0 1,-1-1,1 1,-1-1,0 6,0 6,-1 1,-1 0,-1-1,0 1,-9 24,-39 82,11-44,-4-1,-3-3,-104 126,-212 176,-118 25,-26-32,343-252,50-35,64-52,50-29,0-1,0 0,-1 0,1 1,0-1,-1 0,1 0,0 0,0 1,-1-1,1 0,-1 0,1 0,0 0,-1 0,1 0,0 0,-1 0,1 0,0 0,-1 0,1 0,-1 0,1 0,0 0,-1 0,1 0,0 0,-1 0,1-1,0 1,-1 0,1 0,-1-1,2-1,0 0,-1 0,1 1,0-1,0 0,0 0,0 0,0 1,1-1,2-2,73-84,64-61,57-49,177-152,600-430,-768 638,-53 45,-143 90,0 1,1 0,0 1,0 0,0 1,15-3,-26 7,0 0,1-1,-1 1,0 0,0 0,0 0,0 0,0 0,0 0,0 0,0 1,0-1,0 0,0 0,1 1,-1-1,0 1,-1-1,1 1,0-1,0 1,0 0,0 0,0-1,-1 1,1 0,0 0,0 0,-1-1,1 1,-1 0,1 0,-1 0,1 0,-1 0,0 0,1 1,-1-1,0 0,0 0,0 0,0 0,0 0,0 1,-1 8,-1 0,0 0,-1 0,0-1,-1 1,0-1,-7 13,-75 119,2-27,-4-3,-5-5,-147 131,78-97,-287 188,-197 45,-25-53,440-222,186-80,-59 17,101-35,-1 1,1 0,0-1,-1 1,1-1,0 0,-1 0,-5-1,9 0,0 1,-1 0,1 0,-1 0,1 0,0-1,-1 1,1 0,-1 0,1-1,0 1,-1 0,1-1,0 1,0 0,-1-1,1 1,0 0,0-1,0 1,-1-1,1 1,0-1,0 1,0 0,0-1,0 1,0-1,0 1,0-1,0 1,0-1,0 1,0 0,0-1,0 1,0-1,0 1,1-1,-1 1,0 0,0-1,3-4,0 1,-1-1,1 1,1 0,-1 0,5-4,48-43,145-102,105-56,74-41,1394-1001,-1599 1118,-63 50,-106 79,0-1,0 1,1 1,0-1,-1 1,11-3,-17 6,1 0,-1 0,0 0,0 0,0 0,0 0,1 0,-1 0,0 0,0 0,0 0,1 0,-1 0,0 0,0 0,0 0,0 0,1 0,-1 0,0 0,0 0,0 1,0-1,1 0,-1 0,0 0,0 0,0 0,0 0,0 1,0-1,0 0,0 0,0 0,1 0,-1 1,0-1,0 0,0 0,0 0,0 1,0-1,0 0,0 0,0 0,0 1,0-1,0 0,0 0,0 0,-1 1,-9 18,-5 1,-2-1,0 0,-19 16,-74 57,94-80,-192 147,-61 31,-67 21,-815 377,-41-84,1048-445,-81 31,193-78,-56 15,87-27,1 0,-1 0,1 1,-1-1,0 0,1 0,-1 0,1 0,-1 0,0 0,1 0,-1 0,0 0,1 0,-1 0,1 0,-1 0,0 0,1-1,-1 1,1 0,-1 0,1-1,-1 1,1 0,-1-1,1 1,-1-1,1 0,1-1,-1 1,0 0,1 0,0-1,-1 1,1 0,0 0,-1 0,1 0,0 0,0 0,0 0,0 0,2-1,32-27,44-27,137-86,75-40,788-419,56 121,-859 393,-188 61,1 5,106-12,-171 30,1 2,27 2,-43 0,0 0,-1 0,1 1,0 1,-1-1,0 1,0 1,12 5,-17-7,1 1,0-1,-1 1,0 0,1 0,-1 0,0 0,-1 1,1-1,-1 1,1 0,-1 0,0-1,2 6,-3-2,1-1,-1 1,0-1,0 1,0 0,-1-1,0 1,-1 0,0 7,-3 5,-1-1,0 1,-1-1,-12 25,-6 6,-42 63,-82 87,-57 26,73-100,-151 109,-171 78,-507 223,778-441,154-80,-38 14,59-27,8-4,20-15,105-68,106-57,96-53,72-40,219-134,754-441,-1141 678,-76 44,-142 82,1-1,1 2,-1 0,20-5,-32 10,-1 1,1 0,-1 0,1-1,-1 1,1 0,0 0,-1 0,1 1,-1-1,1 0,0 1,-1-1,1 1,-1-1,3 2,-3-1,0 0,-1-1,1 1,0 0,-1 0,1 0,-1 0,1 0,-1 0,1 0,-1 0,0 0,1 0,-1 0,0 0,0 0,0 0,0 0,0 1,0 5,-2 1,1-1,-1 0,0 0,0-1,-4 9,-20 39,-3 0,-55 77,-11 0,-4-5,-7-4,-4-4,-139 112,-275 170,-27-43,457-302,67-43,27-12,0 0,0 0,0 0,0 0,0 0,-1 0,1 0,0 1,0-1,0 0,0 0,0 0,-1 0,1 0,0 0,0 0,0 0,0 0,-1 0,1 0,0 0,0 0,0 0,0 0,-1 0,1 0,0 0,0 0,0 0,0 0,-1 0,1 0,0 0,0 0,0-1,0 1,0 0,-1 0,1 0,0 0,0 0,0 0,0-1,0 1,0 0,0 0,0 0,0 0,-1 0,1-1,0 1,0 0,3-5,0 1,1-1,-1 1,1 0,0 0,5-4,88-73,61-40,386-278,27 37,-507 325,2 4,90-32,-147 61,1 1,0 1,0-1,0 2,11-2,-19 3,1 0,-1 1,0-1,1 0,-1 1,0-1,0 1,0-1,1 1,-1 0,0 0,0 0,0 0,0 1,-1-1,1 0,0 1,0-1,-1 1,1 0,-1 0,0-1,1 1,-1 0,0 0,0 0,1 3,1 4,-1 0,0 0,-1 0,0 0,0 0,-1 0,0 0,-2 12,-2 15,-2 0,-14 44,-52 130,-44 53,-178 286,-33-13,34-58,24 7,205-347,61-132,1 1,-1-1,1 1,1-1,-1 1,0 13,2-20,0 0,0 1,0-1,0 0,0 1,0-1,0 0,0 1,0-1,1 1,-1-1,0 0,0 0,0 1,0-1,1 0,-1 1,0-1,0 0,1 0,-1 1,0-1,1 0,-1 0,0 1,0-1,1 0,-1 0,0 0,1 0,-1 0,1 0,-1 1,0-1,1 0,-1 0,0 0,1 0,-1 0,1-1,2 1,0-1,0-1,0 1,-1 0,1-1,0 0,-1 1,5-5,21-20,32-36,75-91,46-47,92-74,544-423,-699 613,-110 79,0-1,0 2,1-1,0 1,-1 0,17-4,-24 8,0 0,1-1,-1 1,1 0,-1 0,1 0,-1 0,1 0,-1 1,0-1,1 0,-1 1,1-1,-1 1,0-1,1 1,-1-1,0 1,0 0,0 0,1 0,-1 0,0 0,0 0,0 0,0 0,0 0,-1 0,1 1,0-1,-1 0,1 0,0 1,-1-1,0 1,1-1,-1 0,0 1,1 2,-1 4,1 0,-2 1,1-1,-1 1,0-1,-3 12,-5 11,-2-1,-22 49,-75 119,-49 49,-45 37,-592 754,258-343,429-552,95-128,2 1,-18 32,28-48,0 0,0 0,0 1,-1-1,1 0,0 0,0 1,0-1,0 0,0 1,0-1,-1 0,1 1,0-1,0 0,0 1,0-1,0 0,0 1,0-1,1 0,-1 1,0-1,0 0,0 1,0-1,0 0,0 1,1-1,-1 0,0 1,0-1,0 0,1 0,-1 1,0-1,0 0,1 0,-1 1,2-1,0-1,-1 1,1 0,0 0,-1-1,1 1,0-1,-1 0,1 1,-1-1,3-1,28-19,36-29,105-89,63-60,51-42,595-469,-721 582,184-144,-31 36,-46 51,-58 52,-59 50,-140 77,1 0,0 1,0 1,0 0,0 1,14-2,-24 5,0-1,0 1,0 0,0 0,0 0,0 0,0 1,0-1,0 1,0-1,0 1,0-1,0 1,0 0,0 0,-1 0,1 0,0 0,-1 1,1-1,0 0,-1 1,0-1,1 1,-1 0,0-1,0 1,0 0,0 0,0 0,0 0,1 3,-1 3,0 0,0 0,-1 0,1 0,-2 0,1 0,-4 15,-3 9,-2 0,-21 51,-66 116,-53 45,-273 346,-45-31,274-348,-256 216,302-308,134-108,-1-1,-1-1,0 0,-22 9,36-18,-1 1,1-1,0 0,0 1,0-1,-1 0,1 0,0 0,0 1,-1-2,1 1,0 0,0 0,-1 0,1 0,0-1,-2 0,3 1,-1-1,0 0,1 1,-1-1,1 0,-1 1,1-1,-1 0,1 0,0 0,-1 1,1-1,0 0,0 0,-1 0,1 0,0 0,0 1,0-1,0 0,0 0,1-2,1-11,2 0,0 0,0 1,2-1,10-21,86-147,54-61,144-181,587-637,-667 839,-33 58,-136 122,1 3,110-60,-151 92,0 2,1 0,-1 0,1 1,1 0,11-1,-21 5,-1-1,0 1,1 0,-1 1,1-1,-1 0,0 1,0-1,1 1,-1-1,0 1,0 0,0 0,1 0,1 2,-2-1,0 0,0 0,0 1,0-1,-1 0,1 1,-1-1,1 1,-1-1,0 1,0 0,-1-1,1 1,0 0,0 5,0 3,-1 1,0 0,0 0,-1 0,-1 0,-4 18,-4 4,-15 37,2-20,-1-2,-3 0,-2-2,-2-1,-1-2,-3-1,-69 66,33-45,-2-3,-3-3,-137 77,90-67,-3-5,-207 71,252-108,-1-3,0-4,-1-4,-1-3,-128 1,179-14,1 0,-1-2,1-2,-56-14,76 15,0 0,1 0,0-2,0 1,0-1,0-1,1 1,0-2,1 0,0 0,0 0,0-1,1-1,1 1,-9-15,10 12,0-1,1 1,1-1,0-1,0 1,2 0,-1-1,2 0,0 1,0-1,2 0,0 0,0 1,4-16,5-14,1 1,3 0,21-46,-3 14,3 2,4 2,67-94,-79 129,1 0,2 1,1 2,2 2,1 0,1 3,67-42,-85 60,0 1,0 1,1 0,0 1,0 1,1 0,-1 2,37-3,-39 6,0 0,0 2,1 0,-1 1,0 0,-1 1,1 1,-1 0,0 1,21 12,-11-2,-2 0,0 1,-1 1,0 1,-2 1,0 1,-2 0,0 2,-2 0,0 1,-1 1,-2 0,17 41,-17-29,-1-1,-2 1,-1 1,-2 0,-1 0,-3 0,-1 1,-1-1,-8 58,1-31,6-63,0 0,0-1,0 1,0 0,1 0,-1 0,0 0,1-1,0 1,1 3,-2-5,0 1,1-1,-1 0,0 1,1-1,-1 1,1-1,-1 0,1 1,-1-1,1 0,-1 0,1 1,-1-1,1 0,-1 0,1 0,-1 0,1 0,-1 0,1 0,-1 0,1 0,0 0,3-1,1 0,-1-1,0 0,0 1,0-2,-1 1,1 0,5-5,28-21,-1-2,41-45,58-80,-93 106,412-504,-41-30,-396 556,4-4,-2-1,-2 0,17-43,-32 59,-2 15,0 1,0 0,-1 0,1-1,0 1,0 0,0 0,-1-1,1 1,0 0,0 0,-1 0,1 0,0 0,-1-1,1 1,0 0,0 0,-1 0,1 0,0 0,-1 0,1 0,0 0,-1 0,1 0,0 0,-1 0,1 0,0 1,0-1,-1 0,1 0,-1 0,-6 4,-1 0,1 1,0 0,0 0,-11 12,-60 58,-70 88,-66 103,108-131,-663 752,711-830,49-52,16-14,51-47,79-58,-110 93,951-678,-766 570,-211 128,149-82,-115 65,76-25,-103 40,1 1,-1-1,0 2,1-1,-1 1,1 1,0 0,-1 0,1 0,-1 1,1 0,-1 1,13 4,-15-3,1 0,-1 1,0 0,0 0,0 0,0 1,-1 0,0 0,0 0,0 1,-1-1,0 1,0 0,0 1,5 12,1 8,-1 1,-1 0,-1 1,-1-1,-2 1,0 32,-1-5,-2 0,-3 0,-3 0,-18 91,6-78,-3 0,-3-2,-38 80,4-37,-4-3,-135 178,348-474,313-400,-28-21,-359 493,-50 73,-56 83,-55 80,-451 605,-23 32,495-660,243-343,-18 26,208-262,36 28,-272 328,-124 117,0 1,0 1,1 0,0 0,24-10,-35 17,0 1,0-1,1 1,-1-1,1 1,-1 0,0-1,1 1,-1 0,0 0,1 0,-1 0,1 0,-1 0,1 1,-1-1,0 0,1 1,-1-1,0 1,0-1,1 1,-1 0,0-1,0 1,0 0,1 0,-1 0,0 0,-1 0,1 0,0 0,0 0,0 1,0-1,-1 0,1 0,0 2,1 6,0 1,-1-1,0 1,-1-1,0 1,0-1,-1 1,-3 12,-5 33,-18 54,-95 247,-24-5,137-332,-212 474,-34-15,215-419,65-92,58-56,-36 40,112-117,480-512,-444 469,-35 46,-44 60,-109 98,0 0,0 0,0 1,1 0,14-5,-21 8,-1 1,1 0,0 0,0-1,0 1,0 0,0 0,0 0,0 0,0 0,-1 0,1 0,0 1,0-1,0 0,0 0,0 1,0-1,-1 1,1-1,0 0,1 2,-1-1,-1 0,1 1,0-1,-1 0,1 1,-1-1,1 1,-1-1,0 1,0-1,1 1,-1-1,0 1,0-1,-1 1,1-1,0 1,-1 1,-2 11,-1 0,-1-1,0 1,-14 24,-22 34,-4-2,-2-2,-87 95,-202 167,-154 58,-23-32,433-306,56-41,23-9,1 0,0 0,0 0,0 0,0 0,-1 0,1 0,0 0,0 0,0-1,0 1,0 0,-1 0,1 0,0 0,0 0,0-1,0 1,0 0,0 0,0 0,0 0,0-1,0 1,0 0,-1 0,1 0,0-1,0 1,0 0,0 0,1 0,-1 0,0-1,0 1,0 0,0 0,0 0,0-1,0 1,0 0,0 0,0 0,0 0,0 0,1-1,-1 1,0 0,0 0,0 0,0 0,0 0,1-1,5-6,0-1,0 1,9-8,302-245,-217 185,178-142,205-154,-300 242,-145 106,1 2,81-33,-103 48,-1 1,1 0,1 1,-1 1,34-1,-42 4,1 0,0 1,0 1,0 0,0 0,0 0,-1 2,0-1,1 1,-1 0,13 9,-8-3,-1 1,0 0,0 1,-2 0,0 1,0 0,-1 1,17 30,-9-8,-1 1,20 65,-21-44,-3-1,-2 2,-3-1,-2 1,-2 62,-6-53,-3 0,-2 0,-4-1,-21 71,19-94,-1 0,-3-1,-2-1,-27 46,45-85,5-7,16-14,0-3,85-77,444-439,-37-40,-301 308,-151 196,-39 55,-20 17,-1 1,1-1,-1 1,1 0,0-1,-1 1,1 0,0 0,-1-1,1 1,0 0,0 0,-1 0,1 0,0 0,-1 0,1 0,1 0,-1 0,-1 1,1-1,0 1,-1-1,1 1,-1-1,1 0,-1 1,0 0,1-1,-1 1,0-1,1 1,-1-1,0 1,1 0,-1-1,0 1,0 0,0 0,3 28,-5-5,0-1,-1 1,-9 30,-29 80,-12 10,-7-3,-139 238,-205 237,179-321,341-414,-46 50,-38 37,728-763,-622 636,83-92,13 22,-229 225,62-49,-61 49,0 0,0 1,0-1,0 1,1 1,-1-1,1 1,13-2,-18 4,0 0,-1 0,1 0,-1 0,1 0,0 0,-1 0,1 1,-1-1,1 0,-1 1,1 0,-1-1,1 1,-1 0,1 0,-1-1,0 1,0 0,1 1,-1-1,0 0,0 0,0 0,0 1,0-1,0 0,-1 1,1-1,0 1,0 2,1 4,0 0,0 1,-1 0,0 15,0 14,-2 0,-2 0,-11 52,-35 113,40-170,-151 501,100-341,23-68,35-117,0 0,0-1,0 1,1 0,1 0,-1 11,1-19,0 1,0-1,0 0,0 0,0 1,1-1,-1 0,0 0,0 1,0-1,0 0,0 0,1 1,-1-1,0 0,0 0,0 0,1 1,-1-1,0 0,0 0,1 0,-1 0,0 0,0 1,1-1,-1 0,0 0,0 0,1 0,-1 0,0 0,0 0,1 0,-1 0,0 0,1 0,-1 0,0 0,0 0,1-1,19-12,52-64,286-353,53-61,-390 467,2 1,0 0,1 2,34-23,-55 42,0 0,1 0,-1 0,1 1,-1 0,1-1,-1 1,1 1,6-2,-9 2,1 0,0 0,-1 0,1 1,-1-1,1 0,-1 1,1-1,-1 1,1 0,-1-1,0 1,1 0,-1 0,0 0,1 0,0 1,2 3,-1-1,0 1,-1 0,1 1,-1-1,0 0,0 1,-1-1,1 1,-1-1,0 11,3 31,-2 0,-2 0,-2 0,-2 0,-3-1,-1 0,-18 56,-2-13,-4-2,-73 139,54-135,-4-1,-4-3,-3-3,-5-2,-119 114,37-56,400-395,43-62,-15-12,290-446,-498 669,-67 100,-1 1,1-1,0 1,1 0,0 0,9-7,-14 11,0 1,1 0,-1 0,0 0,1 0,-1 0,0 0,1-1,-1 1,0 0,1 0,-1 0,0 0,1 0,-1 0,0 0,1 0,-1 1,0-1,1 0,-1 0,0 0,1 0,-1 0,0 0,0 1,1-1,-1 0,0 0,0 0,1 1,5 16,-3 17,-2 1,-2 0,-6 50,5-69,-9 77,-3-1,-5 0,-4-2,-4 0,-4-2,-3-1,-53 94,31-85,-4-2,-73 87,100-141,-43 41,70-75,-1 0,0 0,0 0,0-1,-1 0,1-1,-1 0,0 0,-10 3,16-6,0-1,0 1,0-1,0 0,0 0,0 0,0 0,0 0,0 0,0-1,0 1,1 0,-1-1,0 0,0 1,0-1,0 0,0 0,1 0,-1 0,0 0,1-1,-1 1,1 0,-1-1,1 1,0-1,0 0,-2-2,-1-5,0-1,0 0,1 0,0 0,1 0,0-1,0-18,-3-139,0-69,-9 62,-7 0,-87-337,42 292,-173-387,-40 93,205 402,-4 4,-121-129,96 136,89 89,0 1,-1 0,0 1,-1 1,-19-9,30 16,0 0,0 0,0 1,0 0,0 0,-1 0,1 0,0 1,-1 0,1 0,0 0,0 1,-1-1,1 1,0 1,-10 2,9 0,-1-1,1 1,0 0,0 1,1 0,-1-1,1 2,0-1,0 1,-7 11,-2 7,1 1,1 1,1 0,1 1,-6 30,-9 53,-15 168,28-178,-3 22,-31 229,43-329,-10 79,13-94,-1 0,1 0,1 0,-1 0,1 0,1 0,-1 0,5 12,-5-17,1 1,-1-1,1 1,0-1,0 1,-1-1,1 0,1 0,-1 0,0 0,0-1,1 1,-1-1,1 1,0-1,-1 0,1 0,0 0,0 0,-1 0,1-1,6 1,1 0,1-1,-1-1,1 0,-1 0,1-1,-1 0,17-7,26-10,-1-3,95-55,91-79,-93 50,127-81,-255 177,2 0,-1 1,1 1,20-6,-34 12,-1 1,1 0,0 0,0 0,0 1,-1 0,1 0,0 0,0 0,0 1,0 0,-1 0,1 0,0 1,-1-1,1 1,-1 0,0 0,0 1,1-1,-1 1,5 5,-3-2,-1 0,0 1,0 0,0-1,-1 1,0 1,-1-1,5 13,-2-2,-1 1,4 32,-4-1,-2 1,-5 54,-15 105,8-114,4-43,1-20,1 1,3 42,-1-72,2 0,-1-1,0 1,1 0,0-1,0 1,0-1,0 1,0-1,1 1,0-1,-1 0,1 0,0 1,1-2,-1 1,0 0,1 0,0-1,0 1,0-1,0 0,3 2,-1-2,0-1,1 1,-1-1,0 0,1-1,-1 0,0 1,1-2,-1 1,1-1,-1 1,0-1,1-1,-1 1,7-4,18-7,-1-1,0-1,48-33,75-67,-26 17,-88 74,-31 21,-9 6,-17 11,-8 1,-1-1,-1-2,0 0,-1-2,0-1,-1-2,-55 8,-4-6,-146-2,-59-23,-63-31,-369-112,507 93,-265-116,271 78,156 72,1-2,-68-55,119 84,-1-1,1-1,-1 0,-8-10,14 15,0 0,0 0,0-1,0 1,1 0,-1-1,0 1,1 0,-1-1,1 1,0-1,-1 1,1-1,0 1,0-1,0 1,0-1,0 1,0-1,0 1,1 0,-1-1,0 1,1-1,0-1,2-1,1 0,-1 0,1 0,0 0,0 0,0 1,1 0,-1 0,1 0,-1 1,1-1,6-1,14-9,-18 5,-13 3,-23 3,5 5,0 0,-1 2,1 1,1 1,-1 0,-33 17,11-1,1 2,-49 36,37-18,3 2,1 3,3 2,1 2,-46 66,112-139,2 1,0 1,1 0,26-17,-13 10,139-107,362-211,27 41,-321 187,-51 37,-160 69,0 1,31-4,-51 11,-1 1,1 0,-1 1,1 0,0 0,-1 1,1 0,-1 1,1 0,14 5,-20-6,1 1,0 1,0-1,-1 0,1 1,-1 0,1 0,-1 0,0 0,0 0,-1 0,1 1,-1 0,0-1,2 5,0 2,0-1,-1 1,-1 0,1 0,0 16,0 9,-1-1,-3 1,0-1,-2 1,-11 48,3-39,-2 0,-1 0,-34 67,16-51,-3-2,-2-1,-2-2,-3-1,-80 77,72-89,153-141,-12 12,95-100,126-146,360-497,187-517,-826 1288,-9 15,48-66,-70 108,0-1,0 0,1 1,-1 0,0-1,1 1,0 0,-1 0,1 0,4-1,-7 3,1-1,0 1,0 0,-1 0,1 0,0 0,0 0,0 0,-1 0,1 0,0 0,0 0,-1 0,1 0,0 1,0-1,-1 0,1 0,0 1,0-1,-1 1,1-1,-1 1,1-1,0 1,-1-1,1 1,2 4,0 0,-1 0,0 0,0 0,0 0,-1 0,1 0,-1 1,-1-1,1 9,11 286,-10-193,0 4,-5 1,-5-1,-36 178,5-142,-6-1,-102 220,-169 255,227-455,17-22,69-136,-1 0,2 0,-4 14,6-22,-1 1,1-1,0 1,0 0,0-1,0 1,0 0,0-1,0 1,0 0,0-1,0 1,0-1,0 1,0 0,0-1,1 1,-1-1,0 1,0 0,1-1,-1 1,0-1,1 1,-1-1,1 1,-1-1,1 1,-1-1,1 1,1-1,-1 0,1 0,0 0,-1 0,1 0,-1 0,1-1,-1 1,1-1,-1 1,1-1,-1 1,1-1,1-1,40-27,104-102,59-87,32-62,214-328,-313 392,-9-5,141-331,-187 332,-62 157,-3-2,12-75,-24 73,-10 42,0 27,-2 15,-14 156,11-70,-48 262,34-268,-57 157,75-245,1-1,-1 1,-7 10,11-19,0 1,0-1,0 0,0 1,-1-1,1 0,0 1,0-1,0 0,0 1,-1-1,1 0,0 1,0-1,-1 0,1 0,0 1,-1-1,1 0,0 0,-1 0,1 1,0-1,-1 0,1 0,0 0,-1 0,1 0,0 0,-1 0,1 0,0 0,-1 0,1 0,-1 0,1 0,0 0,-1 0,1 0,0 0,-1 0,1-1,0 1,-1 0,1 0,0 0,-1-1,1 1,0 0,0 0,-1-1,1 1,0 0,0 0,-1-1,1 1,0 0,0-1,0 1,0 0,-1-1,1 0,-6-24,6 24,-3-42,3 31,-1 1,0-1,0 0,-2 1,-5-21,7 29,-1 0,1 0,-1 0,0 0,0 1,0-1,0 1,0-1,-1 1,1 0,-1 0,1 0,-1 0,0 0,0 0,0 1,0 0,0-1,0 1,0 0,0 0,0 1,-1-1,1 1,-6 0,-3 0,1 0,0 1,0 1,0 0,0 0,1 1,-1 0,-10 6,-14 7,-38 23,-219 157,9 26,82-62,-546 345,-54-79,463-273,-6-16,-379 98,422-155,51-19,211-51,-19 5,-1-3,-99 8,152-19,0-1,1 0,-1 0,0 0,1-1,-1 0,0 0,1 0,-1-1,1 0,0 0,0 0,-1-1,-6-4,9 4,0-1,1 1,-1-1,0 1,1-1,0 0,0 0,0 0,1 0,-1 0,1-1,0 1,0 0,0-1,1 1,-1 0,1-1,1-4,-1-25,3 0,1 0,1 0,2 1,1 0,2 0,24-54,3 11,2 2,51-70,344-433,-239 329,52-90,-224 301,21-42,-40 70,0 1,0-1,-1 0,0-1,3-15,-6 22,0 1,0-1,0 1,0-1,0 1,-1 0,1-1,-1 1,0-1,1 1,-1 0,0 0,0-1,-1 1,1 0,0 0,-1 0,1 0,-1 0,1 1,-1-1,0 0,0 1,0-1,0 1,-4-2,-3-1,0 0,-1 0,1 1,-1 1,0-1,1 2,-1-1,0 1,-11 1,-13 1,-54 7,6 7,1 3,1 4,-140 57,-222 133,358-170,-97 52,-181 88,260-137,-172 52,239-88,-38 5,217-25,-32 4,332-56,-102 12,-226 42,-109 9,0 0,0 0,0 1,0 0,0 0,0 1,0 0,8 3,-13-4,0 0,-1 1,1-1,0 0,0 1,-1-1,1 1,-1 0,1 0,-1 0,1 0,-1-1,0 2,0-1,0 0,-1 0,1 0,0 0,-1 0,1 1,-1-1,0 0,0 1,0-1,0 0,0 0,0 1,-1 3,-3 8,0 0,0 0,-1 0,-1-1,0 1,-11 15,-96 144,-55 65,-37 62,-728 1183,870-1368,57-98,15-28,57-96,51-108,32-89,21-71,176-456,-46-14,-209 540,-34 88,-30 89,-26 122,0 0,0 0,-1 0,0 0,-1-8,1 14,0-1,0 1,0 0,0 0,0 0,0-1,0 1,-1 0,1 0,0 0,0-1,0 1,0 0,0 0,-1 0,1 0,0 0,0-1,0 1,-1 0,1 0,0 0,0 0,0 0,-1 0,1 0,0 0,0 0,-1 0,1 0,0 0,0 0,0 0,-1 0,1 0,0 0,0 0,-1 0,1 0,0 0,0 0,0 0,-1 0,1 0,0 0,0 1,0-1,-1 0,1 0,0 0,0 0,0 1,0-1,0 0,-1 0,1 0,0 1,0-1,0 0,0 0,0 0,0 1,0-1,-8 12,0 0,-10 24,-31 73,-60 118,96-206,0-1,-2-1,0 0,-1 0,-1-2,-1 0,0-1,-1-1,-34 21,-16 3,-118 48,158-75,-68 29,-174 81,213-93,2 3,-80 59,124-82,0 0,1 1,0 1,1 0,0 1,1 0,-11 18,16-22,0-1,1 1,0 0,1 0,-1 0,2 0,-1 0,1 0,0 0,1 1,0-1,0 0,1 1,3 13,1-3,1 0,1 0,1 0,1-1,1 0,0-1,21 28,-26-39,0-1,0 1,0-1,1 0,0 0,0 0,0-1,1 0,-1 0,1 0,0-1,0 0,0-1,13 4,-11-5,1 0,0 0,0-1,-1 0,1-1,0 0,-1 0,1-1,-1 0,1-1,11-5,32-17,-1-2,60-42,-106 65,473-346,-32-39,-374 320,-52 45,-51 52,-109 111,-148 193,197-211,4 4,-86 169,151-251,13-25,-1 0,-1 0,-19 25,21-37,4-14,5-1,0 0,0 0,1 1,0-1,5-12,22-52,-27 68,24-53,3 1,2 1,2 1,3 3,2 0,56-56,-57 70,1 3,2 1,1 2,2 1,1 3,1 1,2 3,58-23,-18 18,1 4,2 3,0 5,124-9,369 16,-501 12,123 18,-181-16,-1 0,1 2,-1 1,-1 1,1 1,-1 1,-1 1,0 0,33 25,-43-26,-1-1,-1 1,0 0,0 1,-1 0,0 1,-1-1,0 1,-1 1,0-1,-1 1,-1 0,0 1,4 25,-3 4,-2 0,-2 0,-6 59,4-96,1 34,0-39,1 0,-1 1,0-1,0 0,1 0,-1 0,1 1,-1-1,1 0,-1 0,1 0,0 0,-1 0,1 0,0 0,0 0,0 0,0-1,0 1,0 0,0 0,0-1,0 1,0-1,0 1,0-1,2 1,2-1,0 0,0 0,1-1,-1 0,0 0,0 0,0-1,0 1,0-1,6-4,35-18,-1-2,0-2,-3-2,50-45,57-56,-7-7,186-230,-158 147,166-289,-157 203,-166 284,1 1,1 0,1 1,20-22,-29 36,1 1,-1 0,1 0,1 0,-1 1,1 1,0-1,0 1,0 1,0-1,1 2,-1-1,16-1,7 1,0 1,0 1,-1 2,49 7,-62-5,0 1,0 1,-1 0,1 1,-1 1,0 1,-1 0,0 1,17 12,-24-13,0 1,0-1,-1 1,0 1,-1 0,0 0,0 0,-1 1,-1 0,0 0,0 0,-1 1,0-1,-1 1,2 13,0 19,-1 0,-3 81,-2-69,0-30,4 72,-2-90,0 0,0 0,1 0,0-1,0 1,1-1,0 1,0-1,7 10,-9-15,0-1,0 1,1-1,-1 1,0-1,1 0,-1 1,1-1,-1 0,1 0,0 0,-1-1,1 1,0 0,0 0,-1-1,1 1,0-1,0 0,0 0,0 1,0-1,0 0,3-1,0 0,1-1,-1 1,0-1,0 0,0-1,0 1,0-1,5-4,21-18,-1-1,-1-2,41-50,-47 52,752-889,-750 884,-10 10,2 1,1 1,0 0,23-17,-39 34,0 1,1-1,-1 1,0 0,0 0,1 0,-1 0,0 0,1 0,-1 1,1-1,-1 1,1 0,-1-1,4 2,-5-1,1 0,0 1,0-1,0 1,0 0,-1 0,1 0,0 0,-1 0,1 0,0 0,-1 0,0 1,1-1,1 3,2 4,0 0,0 1,-1 0,-1-1,1 1,3 16,33 135,20 68,26 13,-81-227,1-2,1 1,0-1,0 0,16 19,-21-29,0 0,0 0,0 0,0-1,0 1,0-1,1 1,-1-1,0 0,1 1,-1-1,1-1,-1 1,1 0,0 0,-1-1,1 0,0 0,0 1,-1-1,1-1,0 1,-1 0,1-1,0 1,-1-1,1 0,-1 0,1 0,-1 0,1 0,-1-1,0 1,1-1,-1 0,3-3,6-4,-1-1,0-1,0 0,-1 0,14-25,35-75,5-39,-7-2,42-178,-50 96,-47 233,-1 11,-1 23,0-20,-4 76,-4 0,-4 0,-3-1,-5-1,-58 156,-101 144,-24-6,35-68,-91 216,44 26,66-33,-5 15,-137 265,-61-28,72-258,266-490,-22 27,35-50,0-1,0 0,0 0,0 0,0 0,0-1,-5 4,7-5,-1 0,1 0,-1 1,1-1,-1 0,0 0,1 0,-1 0,1 0,-1 0,1 0,-1 0,1 0,-1 0,1 0,-1 0,1 0,-1 0,1 0,-1-1,1 1,-1 0,1 0,-1-1,0 1,-1-3,1 1,-1-1,1 1,0-1,0 0,0 1,0-1,0 0,0 0,1 0,-1 1,1-1,0-4,0-36,1 0,13-78,-8 80,276-1433,-219 1230,78-309,-122 476,-13 63,-2 22,-2 36,-12 759,-8-481,-15-1,-99 435,49-417,80-330,1 0,0 1,1-1,0 0,0 1,1 10,0-20,0 0,0 1,0-1,0 1,0-1,1 0,-1 1,0-1,0 0,0 1,0-1,1 0,-1 1,0-1,0 0,1 0,-1 1,0-1,1 0,-1 0,0 1,1-1,-1 0,0 0,1 0,-1 0,0 1,1-1,-1 0,1 0,-1 0,0 0,1 0,-1 0,0 0,1 0,1-1,0 0,0 1,0-1,0 0,0 0,0 0,0-1,-1 1,4-3,15-16,-1 0,18-26,79-112,33-71,30-57,565-950,-688 1139,110-177,-33 58,-35 63,-80 125,29-33,-45 59,-1 0,1 0,-1 1,1-1,0 1,0-1,0 1,0 0,0 0,0 0,4-2,-5 3,-1 0,1 0,-1 0,1 0,-1 0,1 0,-1 0,1 1,-1-1,1 0,-1 0,0 0,1 1,-1-1,1 0,-1 0,0 1,1-1,-1 0,0 1,1-1,-1 0,0 1,1-1,-1 1,0-1,0 1,1-1,-1 1,0-1,0 0,0 1,0 0,1 7,0 0,0 0,-1 0,0 1,-3 12,-22 127,-24 73,-47 194,-118 520,178-771,-155 647,133-612,-166 381,163-464,57-110,1-1,-1 1,0-1,0 0,-1 0,-8 8,12-13,1 0,0 1,-1-1,1 0,-1 0,1 0,-1 1,1-1,-1 0,1 0,-1 0,1 0,-1 0,1 0,-1 0,1 0,-1 0,1 0,-1 0,1 0,0 0,-1 0,1 0,-1-1,1 1,-1 0,1 0,-1-1,1 1,0 0,-1 0,1-1,-1 0,-1-1,1-1,0 1,0-1,0 1,0-1,0 0,1 1,-1-1,1 0,-1-4,0-24,2 1,4-41,32-155,33-85,21-70,24-78,88-363,-31 5,-129 567,-20 116,-18 116,-6 32,-14 106,-21 111,-19 87,-144 1044,49-305,101-776,1-72,36-166,-19 46,13-56,17-32,1 0,-1 0,0 0,0 0,1 0,-1 0,0 0,0 0,0-1,0 1,0 0,0-1,0 1,0-1,-2 1,2-1,0 0,1 0,-1 0,0 0,1 0,-1 0,0-1,1 1,-1 0,0 0,1-1,-1 1,0 0,1-1,-1 1,1-1,-1 1,1-1,-1 1,1-1,-1 1,1-1,0 1,-1-2,-13-30,6 0,-5-51,-27-430,19 173,-20 7,39 325,-19-95,18 88,-2 0,0 1,0 0,-10-17,14 29,0 0,0 0,-1 0,1 0,-1 1,1-1,-1 0,0 1,-2-2,4 2,-1 1,1 0,-1-1,0 1,1 0,-1 0,0-1,1 1,-1 0,0 0,1 0,-1 0,0 0,1 0,-1 0,0 0,1 0,-1 0,0 1,1-1,-2 1,-1 1,0 0,1 0,-1 1,1-1,-1 1,1 0,0 0,0 0,0 0,-2 7,-27 56,3 2,-33 129,43-137,-156 671,169-693,5-32,2-7,19-60,172-585,-44-11,-137 591,-2 0,1-100,-11 162,0 1,0 0,0-1,-1 1,1 0,-1-1,0 1,1 0,-2 0,1-1,0 1,-3-4,4 7,0 0,-1 0,1 0,0-1,-1 1,1 0,0 0,0 0,-1 0,1 0,-1 0,1 0,0 0,-1 0,1 0,0 0,-1 0,1 0,0 0,-1 0,1 0,0 0,-1 0,1 1,0-1,-1 0,1 0,0 0,0 1,-1-1,1 0,0 0,0 1,-1-1,-14 23,2 6,2 2,2-1,0 1,-6 52,-1 33,4 1,6 0,5 1,20 170,-17-276,9 56,-10-64,0 1,0-1,1 1,0-1,0 0,0 0,0 0,1 0,-1 0,1 0,4 3,-6-6,0 0,0 0,0 0,1-1,-1 1,0 0,0-1,1 1,-1-1,1 1,-1-1,0 0,1 1,-1-1,1 0,-1 0,1 0,-1 0,1 0,-1-1,0 1,1 0,-1-1,1 1,-1-1,0 1,1-1,1-1,3-1,-1-1,0 0,0-1,0 1,5-7,12-16,-1-2,31-55,-19 30,-28 45,1 1,0 0,8-9,-13 16,-1 1,0-1,1 1,-1-1,1 0,-1 1,1-1,-1 1,1 0,0-1,-1 1,1-1,-1 1,1 0,0-1,-1 1,1 0,0 0,-1 0,1-1,0 1,0 0,-1 0,1 0,0 0,0 0,-1 0,1 0,0 1,-1-1,1 0,0 0,-1 0,1 1,0-1,-1 0,2 2,-1 0,1 0,-1 0,0 1,1-1,-1 0,-1 1,1-1,0 1,0 4,5 32,-2 0,-2 0,-3 52,0-32,-4 325,5-357,0 44,0-66,0 0,1 1,0-1,0 0,1 0,-1 1,1-1,0 0,4 5,-6-9,1 0,-1 0,1 0,-1-1,1 1,0 0,-1-1,1 1,0-1,0 1,-1-1,1 1,0-1,0 1,0-1,0 0,-1 1,1-1,0 0,0 0,0 0,0 0,0 0,0 0,0 0,0 0,0 0,0 0,0 0,0 0,-1-1,1 1,0 0,0-1,0 1,0-1,1 0,3-3,1-1,-1 0,0 0,0-1,0 1,-1-1,8-12,109-217,-100 189,120-258,162-335,-105 264,-135 269,-41 80,-22 26,1-1,-1 1,1-1,-1 1,0 0,1-1,0 1,-1 0,1-1,-1 1,1 0,-1-1,1 1,0 0,-1 0,1 0,0 0,-1 0,1 0,-1 0,1 0,1 0,-2 0,1 1,-1-1,1 1,-1-1,1 1,-1-1,0 1,1-1,-1 1,0 0,1-1,-1 1,0 0,0-1,0 1,1 0,-1-1,0 1,0 0,0-1,0 2,-3 32,-30 91,-27 69,-196 772,39 14,152-665,12-47,15-64,13-66,13-87,9-45,4-29,72-361,-43 249,253-1113,-254 1138,-16 82,-13 28,0-1,0 1,0 0,0 0,0 0,0 0,1 0,-1 0,0 0,0 0,0 0,0 0,0-1,1 1,-1 0,0 0,0 0,0 0,0 0,1 0,-1 0,0 0,0 0,0 0,0 0,1 1,-1-1,0 0,0 0,0 0,0 0,0 0,1 0,-1 0,0 0,0 0,0 0,0 1,0-1,0 0,0 0,1 0,-1 0,0 0,0 1,0-1,0 0,0 0,0 0,0 0,0 0,0 1,0-1,0 0,0 0,0 0,0 0,0 1,0-1,0 0,0 0,0 0,0 0,0 1,1 11,0 0,-2 22,-11 117,-8 73,-5 70,-96 1078,96-1116,-13 69,37-317,-4 37,6-40,1-5,6-21,95-360,-16-23,-78 361,147-870,-93-12,-64 849,-1 65,1 19,-2 32,-5 998,10-690,-2 542,2-865,0-25,0-6,9-46,35-161,8 2,151-375,-195 560,2 1,23-38,-34 61,0 0,0 1,1-1,-1 0,0 1,1-1,0 1,-1 0,1 0,0-1,3-1,-4 3,-1 0,1 0,-1 0,1 0,-1 0,1 0,0 0,-1 0,1 0,-1 1,1-1,0 0,-1 0,1 0,-1 1,1-1,-1 0,1 0,-1 1,1-1,-1 1,0-1,1 0,-1 1,1-1,-1 1,0-1,1 1,-1-1,0 1,1 0,2 10,1 0,-2 0,0 0,0 0,-1 0,0 0,-1 13,-6 171,-13 140,-39 860,53-932,1 209,0-409,2-55,2-17,1-30,27-529,-20-8,-5 210,21-176,-24 530,-5 28,2-4,-16 72,4 1,-5 88,5 181,13-292,-5 469,-1 73,-29-6,-48 63,77-613,5-42,1-10,-1-28,2 1,3-39,-1 12,32-566,-11 427,36-411,-40-886,-44 1118,-146-727,78 731,-166-428,132 482,-261-464,9 101,368 659,4 6,-2-1,1 1,-2 0,-13-15,20 27,0 1,0-1,-1 1,1 0,0 1,-1-1,0 1,0-1,0 1,0 1,0-1,0 1,0 0,-10-1,-566-84,291 34,-65-18,-66-19,-60-12,-11-4,-1836-378,1460 305,-940-171,1525 306,89 18,-254 0,408 27,35 0,22-1,525 8,-363-9,1814 1,-1966-1,11 0,58-6,-92 5,0 1,0-1,-1 0,1 0,-1 0,1-1,-1 1,1-1,-1 0,0 0,5-3,-7 4,0 0,0-1,-1 1,1 0,0 0,-1 0,1 0,-1-1,1 1,-1 0,0 0,1-1,-1 1,0 0,0-1,0 1,0 0,0-1,0 1,-1 0,1 0,0-1,0 1,-1 0,1 0,-1-1,0 1,1 0,-1 0,0 0,1 0,-1 0,0 0,-1-1,-5-6,-1 1,0 0,0 1,0 0,-1 0,1 1,-1 0,-1 0,-16-5,-34-13,-103-26,-74-1,150 33,-1046-199,420 82,-936-201,1 1,1327 271,103 15,187 41,-49-19,80 26,-1 0,0-1,0 1,0 0,0-1,0 1,1-1,-1 1,0-1,0 0,1 1,-1-1,0 1,1-1,-1 0,1 0,-1 1,0-3,1 3,1-1,-1 1,0-1,1 1,-1-1,1 1,-1-1,0 1,1-1,-1 1,1 0,-1-1,1 1,0 0,-1-1,1 1,-1 0,1 0,0-1,-1 1,1 0,-1 0,1 0,1 0,25-5,55-1,121 3,658 8,-625-2,-41-3,-68-7,-123 6,0 1,-1-1,1 1,0-1,0 0,-1 0,1-1,0 1,-1-1,7-4,-10 6,1 0,-1-1,0 1,0 0,0-1,1 1,-1 0,0-1,0 1,0-1,0 1,0 0,0-1,0 1,0-1,0 1,0 0,0-1,0 1,0-1,0 1,0 0,0-1,0 1,0-1,-1 1,1 0,0-1,0 1,0 0,-1-1,1 1,-2-2,0-1,0 1,-1 1,1-1,0 0,-1 0,-3-1,-26-11,0 2,-1 1,-1 1,-45-6,-397-76,-416-90,803 159,1-4,1-3,-95-48,174 74,-43-22,-2 3,-98-30,93 34,40 12,1 2,-27-7,-48 2,-178 4,185 7,-177-1,-370-1,-2-26,-337-99,17-61,649 119,86 13,178 44,15 5,1-1,0-1,0-2,-29-15,41 16,14 3,18 0,24 4,82 6,-40 0,154-4,-1-11,368-63,-579 70,-13 3,0-2,-1 1,1-1,-1-1,0-1,13-5,-26 10,1-1,-1 1,1 0,-1 0,0 0,1 0,-1 0,1-1,-1 1,0 0,1 0,-1-1,0 1,1 0,-1-1,0 1,0 0,1-1,-1 1,0 0,0-1,0 1,1 0,-1-1,0 1,0-1,0 1,0-1,0 1,0 0,0-1,0 1,0-1,0 1,0 0,0-1,0 1,0-1,0 1,0-1,0 1,-1 0,1-1,0 1,0 0,-1-1,1 1,0 0,0-1,-1 1,1-1,-22-10,-221-55,210 59,-443-82,304 60,-164-23,-409-10,20 61,822 3,1090-2,-1353 0,-2209 0,2346 0,-13-1,-61 8,83-2,20-5,0 1,0-1,0 0,-1 0,1 0,0 0,0 0,0 0,0 0,-1 1,1-1,0 0,0 0,0 0,0 0,0 1,0-1,-1 0,1 0,0 0,0 0,0 1,0-1,0 0,0 0,0 1,0-1,0 0,0 0,0 0,0 1,0-1,0 0,0 0,0 0,0 1,0-1,0 0,1 0,1 2,0 0,0 0,1-1,-1 1,0-1,1 1,-1-1,1 0,5 1,53 16,79 14,-123-29,250 42,372 14,273-45,-739-17,-154 2,-33 0,-515-1,356 3,1714-1,-1710 0,-840-17,932 12,67 3,18 1,34-1,328 6,489 67,363 124,851 211,-1596-308,289 58,72 15,3307 662,-2143-432,-1332-265,-87-7,-84-4,-83-1,-78 1,-71-1,29 48,-245-137,-2 3,-1 1,56 61,-78-72,-2 1,-1 2,-1 0,32 62,-47-76,-1 1,-1 0,4 23,0-2,25 114,11 46,7-32,134 296,124 138,-40-33,-37 18,-146-360,798 1985,-859-2147,195 428,-213-478,34 60,-37-67,0 1,1-1,0 0,0 0,0-1,10 8,-13-12,-1-1,0 1,1-1,-1 0,1 1,-1-1,1 0,0-1,-1 1,1 0,0-1,0 0,0 1,-1-1,1 0,0-1,0 1,0 0,-1-1,1 1,0-1,-1 0,1 0,0 0,-1 0,1-1,-1 1,4-4,2-1,0-1,-1 0,0 0,0-1,-1 0,10-15,4-12,-2-1,-1-1,-1 0,-3-1,13-53,26-204,-48 267,-3 23,7-36,-7 40,-1 0,0-1,1 1,-1 0,0-1,1 1,0 0,-1 0,1 0,0 0,0 0,-1 0,1 0,0 0,0 0,0 0,0 0,1 0,-1 0,0 1,0-1,0 1,2-1,-2 1,0 0,1 0,-1 0,0 1,0-1,0 0,1 1,-1-1,0 1,0 0,0-1,0 1,0 0,0 0,0-1,0 1,0 0,-1 0,1 0,0 0,0 0,-1 0,1 0,0 3,15 34,-6 6,-2 0,-1 0,-2 1,-2 59,-2-60,6 421,12 247,10-377,91 425,-97-674,-23-83,1 0,1 0,-1 0,0 0,1 0,-1 0,1 0,0-1,0 1,3 2,-5-5,0 0,1 1,-1-1,0 0,1 0,-1 0,1 1,-1-1,0 0,1 0,-1 0,1 0,-1 0,1 0,-1 0,0 0,1 0,-1 0,1 0,-1 0,1 0,-1-1,0 1,1 0,-1 0,1-1,1 0,-1 0,0 0,0-1,0 1,1 0,-1-1,0 1,0-1,1-3,5-13,-1-2,-1 1,-1-1,0 1,-1-1,-1-26,0 29,16-720,-18 609,-2-330,1-268,16 463,-13 249,0-1,7-20,-9 34,0 0,0 0,0 1,1-1,-1 0,0 0,1 1,-1-1,1 0,-1 1,1-1,-1 0,1 1,-1-1,1 1,-1-1,1 1,0-1,1 0,-2 1,1 0,-1 0,1 1,-1-1,1 0,-1 0,0 0,1 0,-1 0,1 1,-1-1,1 0,-1 0,1 1,-1-1,0 0,1 1,-1-1,0 0,1 1,-1-1,1 1,14 31,2 18,-2 0,12 83,2 115,-4 283,-26 3,0-337,-3 987,4-1174,2 36,-2-43,0-1,1 1,-1-1,1 0,-1 0,1 1,0-1,0 0,0 0,0 0,0 0,0 0,1 0,2 3,-3-4,-1-1,1 0,0 0,-1 1,1-1,0 0,-1 0,1 0,0 0,-1 0,1 0,0 0,0 0,-1 0,1 0,0 0,-1 0,1 0,0-1,-1 1,1 0,0-1,-1 1,1 0,-1-1,1 1,-1-1,1 1,-1 0,1-1,-1 0,1 1,-1-1,1 1,-1-2,17-22,-9 7,-1 0,-1-1,0 0,-1 0,5-33,3-98,-12 122,5-139,-6 154,-1-11,-6 47,-85 602,44 14,1-82,42-527,3-29,0-8,0-55,2-1088,2 502,-65-612,-103 142,-53 10,142 726,-109-488,99 568,84 291,-1 1,0 0,-1-1,-8-12,12 22,1-1,0 1,0 0,0-1,-1 1,1-1,0 1,0 0,-1-1,1 1,0 0,-1-1,1 1,0 0,-1 0,1-1,0 1,-1 0,1 0,-1 0,1 0,-1-1,1 1,0 0,-1 0,1 0,-1 0,1 0,-1 0,1 0,-1 0,1 0,0 0,-1 0,1 0,-1 1,1-1,-1 0,1 0,0 0,-1 1,1-1,0 0,-1 0,1 1,0-1,-1 0,1 1,0-1,-1 0,1 1,0-1,0 0,0 1,-1-1,1 1,-3 6,1-1,0 0,0 1,0-1,1 1,-1 10,0 51,2-36,21 560,-11-438,116 1068,-125-1215,38 185,-38-189,0 0,0 1,0-1,0 0,1 0,-1 0,1 0,3 4,-5-7,0 0,0 0,0 0,1 0,-1 0,0 0,0 1,0-1,1 0,-1 0,0 0,0 0,0 0,1 0,-1 0,0 0,0 0,0 0,1 0,-1-1,0 1,0 0,0 0,0 0,1 0,-1 0,0 0,0 0,0 0,0-1,1 1,-1 0,0 0,0 0,0 0,0 0,0-1,0 1,1 0,-1 0,0 0,0-1,0 1,6-23,1-39,-3-121,-4 181,-8-210,-9 1,-9 2,-65-258,73 397,-3 2,-30-67,45 121,-1 0,-1 0,-11-16,18 29,0-1,0 1,0 0,0-1,0 1,0 0,0 0,0 0,-1 0,1 0,0 0,-1 0,1 0,-1 1,1-1,-1 0,1 1,-1-1,0 1,1 0,-4-1,4 2,-1 0,1-1,-1 1,1 0,0 0,0 0,-1 0,1 0,0 0,0 0,0 0,0 1,0-1,1 0,-1 1,0-1,1 0,-1 1,0-1,1 1,0-1,-1 3,-3 14,0 0,1 0,1 0,1 32,9 80,-5-99,33 330,-37-343,1-18,0 1,0-1,0 0,0 0,0 0,0 0,0 0,0 0,0 1,0-1,-1 0,1 0,0 0,0 0,0 0,0 0,0 0,0 0,-1 0,1 0,0 0,0 1,0-1,0 0,0 0,0 0,-1 0,1 0,0 0,0 0,0 0,0 0,0 0,-1 0,1 0,0-1,0 1,0 0,0 0,0 0,-1 0,1 0,0 0,0 0,0 0,0 0,0 0,0 0,-1-1,-17-24,11 14,-42-51,-3 2,-102-92,122 121,-2 2,0 1,-2 1,-52-29,84 54,0 0,0 0,0 0,0 1,0 0,0-1,-1 1,1 1,0-1,-1 1,1-1,-1 1,-8 1,11 0,-1 0,1 1,-1-1,1 1,-1-1,1 1,0 0,0-1,0 1,0 0,0 1,0-1,1 0,-1 0,1 1,-1-1,1 1,0-1,0 1,0 0,0-1,1 1,-1 4,-4 14,1 0,1 0,1 1,2 22,8 92,-5-100,8 54,3-1,43 145,89 161,-135-369,18 39,-26-59,0-1,0 1,1-1,0 0,0 0,0 0,8 7,-11-12,-1 1,1-1,-1 0,0 1,1-1,-1 0,1 0,0 1,-1-1,1 0,-1 0,1 0,-1 1,1-1,-1 0,1 0,0 0,-1 0,1 0,-1 0,1 0,0 0,-1-1,1 1,-1 0,1 0,-1 0,1-1,-1 1,1 0,-1 0,1-1,-1 1,1-1,-1 1,1 0,-1-1,0 1,1-1,-1 1,0-1,1 1,-1-1,0 1,0-1,1 1,-1-1,0-1,3-6,-1 0,-1-1,1 1,-1-1,-1-15,0-62,-5 1,-17-99,-55-174,-75-124,-29 8,150 396,-491-1156,353 896,156 315,-2 1,0 0,0 1,-24-22,34 38,0 1,0-1,-1 1,0 0,0 0,0 0,-1 1,1 0,-1 0,1 1,-1 0,0 0,0 0,0 1,0 0,0 1,0-1,0 1,-11 2,8 0,-1 0,1 1,0 0,0 1,0 0,1 0,-1 1,1 1,-14 10,3 0,1 1,1 1,-20 25,3 3,-46 76,-44 110,-264 590,118-239,-19-20,133-301,16-60,21-58,30-53,86-87,-1 0,0-1,0 1,0-1,0 0,-1 0,1-1,-7 3,11-5,0 0,0 1,0-1,0 0,0 0,1 0,-1 0,0 0,0 0,0-1,0 1,1 0,-1 0,0-1,0 1,0 0,1-1,-1 1,0 0,0-1,1 0,-1 1,0-1,0-1,0 0,0 0,0 0,0 1,0-1,1 0,-1 0,1 0,0 0,-1 0,1 0,0 0,0 0,0-3,2-11,1 1,0-1,1 1,0 0,8-16,69-149,50-64,-52 103,336-642,-223 360,-42-7,-134 372,6-62,-18 95,-2 1,-1-1,-1 0,-6-45,4 62,1-1,-1 1,-1-1,1 1,-1 0,-1 0,0 0,0 0,0 1,-1-1,0 1,-1 0,1 1,-1-1,-12-9,10 11,0 0,0 1,0 0,0 0,-1 1,1 0,-1 0,0 1,0 0,0 0,0 1,-1 1,1-1,-14 2,4 1,0 1,1 1,-1 1,1 0,0 1,1 1,-1 1,1 1,-30 19,8 1,1 1,-62 64,-127 171,20 17,25-33,-219 221,292-362,-243 188,331-281,0-1,-40 21,58-34,1 0,-1 1,1-1,-1 0,0 0,0-1,1 1,-1-1,0 1,0-1,0 0,1 0,-1 0,0 0,0 0,0-1,1 1,-1-1,0 0,0 0,1 0,-3-1,2-1,1 0,0 1,0-1,0 0,0 0,0 0,1 0,-1 0,1-1,0 1,0 0,0-1,0 1,1-1,0 1,-1-1,2-6,-1-11,1-1,2 0,8-40,11-21,42-103,50-81,-70 167,-20 46,252-607,-219 493,-52 151,-1-1,-1 1,0-1,0-30,-3 45,0 0,0 1,0-1,0 0,-1 0,1 0,-1 0,1 0,-1 0,0 1,-1-1,1 0,0 1,-1-1,1 1,-1-1,0 1,0 0,0 0,0 0,0 0,-2-2,0 3,1 0,-1 0,1 0,-1 1,0-1,1 1,-1 0,1 0,-1 0,0 0,1 1,-1 0,1-1,-1 1,1 0,0 1,-7 2,-10 6,2 0,-1 1,1 1,-17 15,-33 31,-97 106,-48 85,202-237,-96 119,-124 146,-15-22,162-184,72-62,0 0,-1-2,1 1,-25 9,34-16,0 0,0 0,0 0,0 0,0-1,0 1,0-1,0 0,0 0,0 0,0 0,0 0,0-1,0 1,-5-2,5 0,1 0,0 1,-1-1,1 0,0 0,0 0,0-1,0 1,0 0,1-1,-1 1,1-1,-1 1,1-1,0 0,-1-5,-4-10,2 0,0-1,-2-30,2-67,4 90,15-388,25-6,-5 61,-32 327,3-58,-6 80,0-1,-1 0,0 1,-1 0,-5-20,6 28,1 0,-1 1,0-1,0 0,0 0,0 0,0 0,0 1,0-1,-1 0,1 1,-1-1,1 1,-1 0,1-1,-1 1,0 0,0 0,1 0,-1 0,0 0,-3 0,2 0,0 1,-1 0,1 0,0 0,-1 1,1-1,0 1,-1 0,1 0,0 0,0 0,0 0,-5 3,-5 4,1 0,-1 1,2 0,-1 0,-12 14,-51 66,-220 361,189-275,76-127,-109 168,127-198,-1-1,-19 19,31-34,-1-1,1 0,0 1,-1-1,1 0,-1 0,1 0,-1 0,0 0,1 0,-1 0,0-1,0 1,0 0,0-1,1 0,-3 1,3-1,0-1,0 1,0 0,1-1,-1 1,0-1,0 1,1-1,-1 1,0-1,1 1,-1-1,0 0,1 1,-1-1,1 0,-1 1,1-1,0 0,-1 0,1 0,0 1,-1-1,1-2,-2-5,1 0,1 0,-1 0,1 0,2-16,2-4,1 0,1 0,2 1,0-1,2 2,1-1,1 2,1-1,2 2,0 0,2 0,0 2,1 0,2 1,0 1,1 1,42-30,-58 46,1-1,-1 1,1 0,0 0,7-2,-13 5,1 0,-1 0,0 0,1 0,-1-1,1 1,-1 0,1 0,-1 0,1 0,-1 0,1 0,-1 0,1 0,-1 0,1 0,-1 1,0-1,1 0,-1 0,1 0,-1 0,1 1,-1-1,0 0,1 0,-1 1,0-1,1 0,-1 1,0-1,1 1,-1-1,0 0,0 1,1-1,-1 1,0-1,0 0,0 1,0-1,1 1,-1-1,0 1,0-1,0 1,0-1,0 1,-1 5,0 0,0-1,0 1,-1 0,1-1,-1 0,-1 1,-4 7,-31 49,31-51,-43 59,-2-2,-114 112,-146 101,288-260,23-20,-218 181,211-176,2-1,0-1,0 1,0-1,-1 0,0-1,-9 4,14-6,1-1,-1 0,0 1,1-1,-1 0,0 0,1 0,-1 0,0-1,1 1,-1 0,0-1,1 1,-1-1,1 0,-1 1,1-1,-1 0,1 0,0 0,-1 0,1 0,0 0,0 0,-1 0,1-1,0 1,0 0,0-1,1 1,-1-1,0 1,1-1,-1 1,0-3,-4-12,0 0,1 0,1-1,-2-31,-2-158,13-83,16-24,89-444,-37 452,5 71,-65 201,1-1,32-46,-39 67,1 1,1 0,0 1,0 0,1 0,1 2,-1-1,16-8,-19 13,0 1,0 0,0 1,0 0,0 0,1 1,-1 0,1 0,0 1,0 0,-1 1,13 0,-9 2,1 0,-1 0,-1 2,1-1,0 1,-1 1,0 0,12 7,1 3,-1 2,0 1,-2 0,0 2,0 0,31 43,-21-19,-2 2,-2 1,-2 1,-2 1,-3 1,-1 0,-3 2,-2 0,13 97,-24-117,-1 0,-1 0,-2 0,-6 45,3-57,-1 1,0-1,-1 0,-2 0,0 0,0-1,-21 30,13-25,-2-2,-1 0,-1-1,0-1,-32 24,-4-4,-63 36,100-65,-73 40,79-44,0-1,-1-1,0 0,-25 5,36-10,0 1,0-1,0 1,0-1,0 0,0 0,0 0,0 0,0-1,0 1,0-1,1 0,-1 0,0 0,0 0,0 0,1-1,-1 1,1-1,-1 0,1 0,-1 0,1 0,0 0,0 0,0 0,0-1,1 1,-1-1,1 1,-1-1,1 0,0 0,0 0,-1-4,-1-5,1-1,1 0,0 0,1 0,0 0,1-1,2-13,6-22,2 0,2 0,2 1,3 0,36-69,-7 30,109-150,-91 154,-55 70,2 1,-1 0,24-17,-34 28,1 0,0 0,-1 0,1 0,0 0,0 0,0 1,-1-1,1 0,3 0,-5 1,0 0,1 0,-1 0,0 1,1-1,-1 0,0 0,1 0,-1 0,0 0,1 0,-1 0,0 1,1-1,-1 0,0 0,0 0,1 1,-1-1,0 0,0 0,1 1,-1-1,0 0,0 1,0-1,0 0,0 1,1-1,-1 0,0 1,0-1,0 0,0 1,0 3,0 1,-1-1,0 1,1-1,-2 1,1-1,0 0,-3 5,-33 70,-50 82,79-148,-342 541,230-371,30-49,82-123,0 0,-1 0,0-1,-1 0,-17 12,26-21,-1 1,0-1,0 0,0 1,0-1,0 0,0-1,0 1,0 0,0-1,-1 1,1-1,0 1,0-1,-1 0,1 0,0 0,0 0,-1-1,1 1,0 0,0-1,-1 0,1 1,0-1,0 0,0 0,0 0,-2-2,-2-3,1 1,0-1,0 0,1 0,0 0,0-1,0 1,-3-9,-8-19,2-1,-13-47,-13-86,-93-711,112 721,12 96,-40-265,36 268,-3 0,-2 0,-34-74,43 116,0 0,-1 1,-1 0,0 1,-1 0,-1 1,0 0,-1 0,-1 2,-28-22,27 25,0 1,-1 0,1 1,-2 1,1 1,0 0,-1 1,0 0,0 2,0 0,-33 1,9 3,0 2,1 1,-52 15,6 4,-92 39,-128 78,-264 174,11 29,309-189,-335 175,466-273,-3-5,-2-6,-134 32,210-67,-83 9,113-19,-1-1,1 0,0-1,-1-1,1-1,0 0,-22-8,31 8,1 0,-1-1,1 0,-1-1,1 0,1-1,-1 1,1-1,0-1,0 1,0-1,1 0,0-1,1 0,0 1,0-2,-6-12,3 0,2 0,0-1,1 1,1-1,0 0,1-35,3-2,2-1,3 1,3 1,2 0,3 0,22-63,3 17,4 1,77-135,-48 120,4 3,102-119,210-183,-253 288,193-201,-248 235,-69 81,0 0,-1-1,-1 0,11-27,-18 38,0 1,1 0,-2-1,1 1,0-1,-1 1,1-1,-1 1,0-1,0 1,0-1,-1 1,1-1,-1 1,-2-6,2 6,-1 0,0 1,0-1,-1 0,1 1,0-1,-1 1,1 0,-1 0,0 0,0 0,0 0,0 1,0 0,0-1,-5 0,-11-4,-1 1,1 0,-1 2,-27-2,-91 3,135 2,-471 33,-3 32,0 1,-2-33,460-32,0-1,1 0,-1 0,0-2,-21-4,38 6,0-1,0 1,0 0,1-1,-1 0,0 1,0-1,1 0,-1 0,0 0,1 0,-1 0,1 0,-1 0,1 0,0-1,-1 1,1-1,0 1,0-1,0 1,0-1,0 0,0 1,0-3,1 2,0-1,1 1,-1 0,1 0,0 0,0 0,-1 0,1 0,0 1,1-1,-1 0,0 0,0 1,1-1,-1 1,1-1,-1 1,1 0,0-1,0 1,-1 0,1 0,3-1,24-12,1 1,0 2,1 1,39-8,-59 15,163-36,2 7,1 8,266-2,-427 26,0 1,17 2,-21 2,-12-4,0-1,0 0,0 0,1 0,-1 0,0 1,0-1,0 0,0 0,0 0,0 1,0-1,0 0,0 0,0 0,0 1,0-1,0 0,0 0,0 0,0 1,0-1,-1 0,1 0,0 0,0 1,0-1,0 0,0 0,0 0,0 0,-1 0,1 1,0-1,0 0,0 0,-1 0,-4 3,0 0,-1 0,1 0,-1-1,-11 3,-126 31,-2-6,-179 14,-332-7,2-36,565-1,19-1,-100-2,155 0,25-2,54-11,90-9,-83 14,1394-162,-1378 170,-85 2,-1 1,1 0,-1 0,1 0,0 0,-1 0,1 1,0-1,-1 0,1 1,-1-1,1 1,-1 0,1-1,-1 1,1 0,1 1,-3-1,0 0,-1 0,1 0,0 0,-1 0,1 0,0-1,-1 1,1 0,-1 0,1 0,-1-1,0 1,1 0,-1-1,0 1,1-1,-1 1,0-1,0 1,0-1,1 1,-1-1,0 0,-2 1,-21 10,-1-1,0 0,0-3,-29 6,25-6,1 1,-40 16,49-12,19-12,0 1,0-1,-1 0,1 1,0-1,0 0,0 0,0 1,-1-1,1 0,0 1,0-1,0 0,0 1,0-1,0 0,0 1,0-1,0 0,0 1,0-1,0 0,0 1,0-1,0 0,0 1,0-1,0 0,1 1,-1 0,3 1,-1-1,1 1,-1 0,1-1,0 1,0-1,0 0,0 0,0 0,0 0,4 0,286 46,-109-22,37 12,225 68,-359-78,-1 3,-2 4,-1 4,-2 3,113 77,-159-92,0 1,-2 2,-2 1,0 1,-2 2,42 61,-58-73,0 0,-2 1,0 1,-1 0,-2 1,0-1,-1 1,-2 1,0-1,-2 1,-1 0,-1 0,-2 28,-4-8,-3-1,-1 0,-3-1,-1 0,-35 75,-121 196,92-181,15-19,5 2,-68 201,122-309,0 2,0 0,0 1,-2 21,5-31,-1 1,1 0,0-1,0 1,0-1,0 1,0-1,1 1,-1 0,0-1,1 1,-1-1,1 1,0-1,-1 1,1-1,0 0,0 1,0-1,0 0,0 0,0 0,0 1,0-1,0 0,1 0,-1-1,0 1,1 0,-1 0,1-1,-1 1,1-1,2 2,2-2,-1 0,1 0,-1 0,1-1,-1 1,1-1,-1-1,0 1,10-4,4-3,26-15,-7 0,0-1,-2-2,-1-1,-1-1,-2-3,-1 0,-1-2,-1-1,32-53,-54 77,-1-1,-1 0,0-1,0 1,-1-1,0 0,-1 0,-1 0,0-1,0 1,-1-18,8-123,-9 146,1 0,-1 1,-1-1,0 0,1 1,-2-1,1 0,-1 1,0 0,-1-1,1 1,-1 0,0 0,-5-6,3 5,-1 1,1 0,-1 1,-1-1,1 1,-1 0,0 1,0-1,0 1,0 1,-12-5,-11-1,1 1,-2 1,1 1,-1 2,0 1,0 1,-53 4,26 4,-1 3,2 1,-66 22,54-10,1 4,-87 44,114-48,2 2,0 1,2 2,-64 59,90-74,-20 25,30-35,0 0,-1-1,1 1,0 0,0 0,0 0,0 0,1 0,-1 0,1 0,-1 3,1-5,0 1,0-1,0 0,0 0,0 0,0 1,0-1,0 0,1 0,-1 0,0 1,0-1,0 0,0 0,1 0,-1 0,0 1,0-1,0 0,1 0,-1 0,0 0,0 0,0 0,1 0,-1 0,0 0,0 1,0-1,1 0,-1 0,0 0,0 0,1-1,17-4,13-11,-2-1,45-35,-36 25,1169-707,-1134 698,-58 34,-14 2,-1 0,0 0,0 0,0 0,0 1,1-1,-1 0,0 0,0 0,0 0,0 1,0-1,0 0,0 0,0 0,1 1,-1-1,0 0,0 0,0 0,0 1,0-1,0 0,0 0,0 1,0-1,0 0,0 0,0 0,-1 1,1-1,0 0,0 0,0 0,0 0,0 1,0-1,0 0,0 0,-1 0,1 1,-6 7,0-1,0 1,-1-1,-9 8,-315 262,216-184,-537 460,47 43,524-509,58-67,23-20,0 0,0 0,0 1,-1-1,1 0,0 0,0 0,0 0,0 0,0 0,0 0,-1 0,1 0,0 1,0-1,0 0,0 0,0 0,-1 0,1 0,0 0,0 0,0 0,0 0,0 0,-1 0,1 0,0 0,0 0,0 0,0 0,0 0,-1 0,1 0,0-1,0 1,0 0,0 0,0 0,0 0,-1 0,1 0,0 0,0 0,0-1,0 1,0 0,0 0,0 0,0 0,0 0,0 0,0-1,-1 1,1 0,0 0,0 0,0 0,0-1,0 1,0 0,0 0,0 0,3-8,-1 0,1 0,7-14,332-602,-280 532,3 2,5 4,3 2,4 4,4 4,130-98,193-91,-322 214,3-6,-58 34,-29 23,-1 0,1 1,-1 0,1 0,-1 0,1 0,0 0,-1 0,1 0,-4 4,-10 4,-346 205,284-163,3 3,-108 102,145-115,2 1,1 2,3 1,-28 53,58-94,0 0,0 0,-1 0,0-1,1 1,-1-1,0 1,0-1,-1 0,1 0,-1 0,0-1,1 1,-1-1,0 0,-6 3,0-5,12-7,19-13,-17 15,199-175,-167 154,-37 26,1 1,0-1,0 0,0 0,0 1,0-1,0 0,0 0,0 1,0-1,0 0,-1 0,1 1,0-1,0 0,1 0,-1 1,0-1,0 0,0 0,0 0,0 1,0-1,0 0,0 0,0 1,1-1,-1 0,0 0,0 0,0 1,0-1,1 0,-1 0,0 0,0 0,0 0,1 1,-1-1,0 0,0 0,0 0,1 0,-1 0,0 0,0 0,1 0,-1 0,0 0,0 0,1 0,-1 0,0 0,0 0,1 0,-1 0,0 0,0 0,1 0,-1 0,0-1,0 1,1 0,-1 0,0 0,0 0,-5 14,-1 1,-1-1,-1 0,0-1,0 0,-16 19,1-1,-627 759,622-758,10-10,-1-1,-1-1,-1 0,-1-2,-43 29,35-31,-30 23,48-30,2 0,-1 0,1 1,1 0,-13 18,4-6,-1 0,0-2,-30 25,26-26,2 2,-36 42,42-42,-4 7,-2-1,-38 38,105-117,26-16,144-105,99-37,-262 176,1007-610,-279 176,-749 448,68-38,-88 52,0 1,1 0,0 1,0 0,0 1,15-2,-7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9:16.5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1450 3305,'1'2,"0"-1,0 0,0 0,1 0,-1 0,0-1,1 1,-1 0,1 0,-1-1,1 1,-1-1,1 0,-1 1,1-1,-1 0,1 0,0 0,-1 0,1 0,-1 0,1 0,0-1,-1 1,1 0,-1-1,1 0,-1 1,2-2,5-3,0 0,-1 0,0 0,9-10,-11 10,152-155,-44 42,56-43,188-135,21 16,-15 10,-17-13,-106 42,-187 188,-45 49,-13 14,-24 39,-4-2,-39 46,-68 72,-54 29,46-62,-5-7,-248 154,201-161,-390 168,298-175,51-31,62-32,167-45,1-1,-1 0,0-1,0 0,0-1,0 0,-18-3,28 2,-1 1,1-1,0 1,0-1,-1 0,1 0,0 0,0-1,0 1,0 0,0-1,0 1,0-1,1 0,-1 1,0-1,1 0,0 0,-1 0,1 0,0 0,0-1,0 1,0 0,1 0,-1-1,0 1,1-1,0 1,-1 0,1-1,1-3,0-6,1 1,0 0,1 0,0 1,1-1,7-15,12-19,48-73,86-94,57-44,42-17,404-333,351-161,-765 602,-203 138,82-38,-118 62,0 1,0 0,0 0,0 0,9-1,-15 3,0 0,0 0,0 0,0 0,0 0,0 0,0 0,-1 0,1 0,0 1,0-1,0 0,0 0,0 1,-1-1,1 1,0-1,0 1,-1-1,1 1,0-1,-1 1,1 0,0-1,-1 1,1 0,0 0,-1 1,1 0,-1 0,0-1,0 1,0 0,0 0,0 0,0-1,-1 1,1 0,-1 0,1-1,-1 1,1 0,-2 1,-3 7,0 0,-13 17,-21 23,-60 58,-134 111,-80 40,-27-5,-482 273,500-350,-620 241,675-327,81-39,148-43,-43 4,77-12,-1 0,0-1,0 0,0 0,0 0,0-1,0 0,0 0,0 0,-7-3,10 3,1 0,-1-1,0 1,0-1,1 1,-1-1,1 1,0-1,-1 0,1 0,0 0,0 0,0 0,0 0,0 0,1 0,-1 0,1-1,-1 1,1 0,0 0,0-1,0-2,0-7,1 0,0-1,1 1,0 0,1 1,5-17,35-76,-41 100,83-168,162-244,-156 281,188-211,-200 262,3 4,4 4,121-83,-165 130,77-38,-105 60,1 1,0 0,0 1,0 1,0 0,1 2,-1-1,1 2,20 0,-33 1,0 0,0 0,0 1,-1-1,1 1,0 0,0 0,0 0,-1 0,1 1,-1-1,1 1,-1-1,1 1,-1 0,0 0,3 3,-2-1,-1-1,1 1,-1 0,0 0,-1 0,1 0,-1 1,0-1,1 0,-1 7,0 8,0 0,-2 0,0 1,-5 23,-39 173,2-12,32-139,3 1,1 98,7-162,0 1,0-1,0 0,0 1,1-1,-1 0,1 1,-1-1,1 0,0 0,0 1,0-1,0 0,0 0,1 0,-1 0,0 0,1-1,0 1,-1 0,1-1,0 1,0-1,0 1,0-1,0 0,0 0,0 0,0 0,1 0,-1-1,0 1,1-1,-1 1,4-1,18 3,1-1,0-2,0-1,0 0,33-7,-29 4,224-31,213-24,-447 57,0 1,0 1,0 0,0 1,37 8,-49-7,0 0,-1 0,1 1,-1 0,0 0,0 1,0 0,0 0,0 0,-1 0,0 1,0 0,0 0,0 1,-1-1,0 1,0 0,-1 0,4 9,-2-4,-1 1,0 0,0 0,-2 0,1 0,-2 1,0-1,0 0,-1 1,0-1,-1 1,-1-1,0 0,-1 1,0-1,0-1,-2 1,1 0,-2-1,1 0,-1 0,-1 0,0-1,-1 0,-11 12,-2-3,0-2,-1 0,-1-1,-1-2,-36 18,-132 44,62-32,-188 37,308-79,1 0,-1-1,0 0,0-1,-12 0,22 0,0 0,0 0,-1 0,1 0,0 0,0 0,0 0,-1-1,1 1,0 0,0 0,0 0,0 0,-1 0,1 0,0 0,0 0,0 0,0-1,-1 1,1 0,0 0,0 0,0 0,0 0,0-1,0 1,0 0,0 0,-1 0,1-1,0 1,0 0,0 0,0 0,0 0,0-1,0 1,0 0,0 0,0 0,0-1,0 1,0 0,0 0,1 0,-1-1,0 1,0 0,0 0,0 0,0 0,0-1,0 1,0 0,1 0,20-16,99-45,99-33,84-23,493-141,21 76,-663 162,-142 18,0 2,0-1,0 2,0 0,19 3,-30-4,0 0,0 1,1-1,-1 0,0 1,0-1,0 0,0 1,1 0,-1-1,0 1,0 0,0-1,0 1,0 0,-1 0,1 0,0 0,0 0,0 0,-1 0,1 0,-1 0,1 0,-1 0,1 1,-1-1,1 0,-1 0,0 1,0-1,0 0,0 0,0 1,0-1,0 0,0 0,0 1,-1-1,1 0,0 0,-1 0,1 0,-1 1,0 0,-4 7,-1-1,1 0,-1 0,-1 0,-7 7,-22 19,-47 34,-113 73,-76 34,-62 22,-676 306,-22-62,751-328,97-42,163-63,0 0,-22 4,43-12,0 0,0 0,-1 0,1 0,0 0,0 0,0 0,0 0,0 0,0 0,-1 0,1 1,0-1,0 0,0 0,0 0,-1 0,1 0,0 0,0 0,0 0,0 0,0 0,-1 0,1-1,0 1,0 0,0 0,0 0,0 0,-1 0,1 0,0 0,0 0,0 0,0 0,0-1,0 1,0 0,-1 0,1 0,0 0,0 0,0 0,0-1,0 1,0 0,0 0,0 0,0 0,0-1,0 1,0 0,0 0,0 0,0 0,0 0,0-1,0 1,0 0,0 0,0 0,0 0,0 0,0-1,0 1,1 0,17-16,85-46,81-33,72-20,60-7,762-216,26 105,-913 208,-171 23,0 1,-1 1,36 3,-54-3,1 1,0-1,0 1,0-1,0 1,-1-1,1 1,0 0,-1 0,1 0,0 0,-1 0,1 0,-1 0,1 0,-1 1,2 1,-3-2,1 0,-1 1,0-1,1 0,-1 0,0 0,0 1,0-1,1 0,-1 0,-1 1,1-1,0 0,0 0,0 1,-1-1,1 0,-1 0,0 2,-3 5,-1 0,-1 0,1 0,-1-1,-11 11,-39 32,-2-2,-98 62,-983 570,969-593,162-82,19-8,243-72,-13 11,883-178,-1086 236,5-3,0 3,1 1,67 2,-107 3,0 1,1-1,-1 1,0 0,7 3,-11-4,1 0,0 0,-1 1,1-1,0 0,-1 1,1-1,-1 1,1-1,0 1,-1-1,1 1,-1-1,0 1,1 0,-1-1,1 1,-1-1,0 1,0 0,1-1,-1 2,0 0,0-1,0 0,0 0,-1 0,1 0,0 1,-1-1,1 0,-1 0,1 0,-1 0,1 0,-1 0,0 0,-1 1,-23 21,-2-4,-54 26,-410 170,355-160,46-18,-480 207,505-215,45-26,20-3,0 0,-1 0,1 0,0 0,0 0,0 0,-1 0,1-1,0 1,0 0,0 0,0 0,0 0,-1 0,1 0,0-1,0 1,0 0,0 0,0 0,0 0,0-1,-1 1,1 0,0 0,0 0,0-1,0 1,0 0,0 0,0 0,0-1,0 1,0 0,0 0,0 0,0-1,0 1,0 0,0 0,1 0,-1-1,0 1,2-4,1 0,-1 0,1 0,0 1,1-1,5-4,28-22,1 2,1 1,2 3,48-23,369-150,17 43,-161 76,-301 76,0 0,0 1,0 1,25 1,-36 0,0-1,0 0,0 1,1-1,-1 1,0 0,0 0,0 0,0 0,0 0,-1 0,4 3,-5-4,1 1,-1 0,1 0,-1-1,1 1,-1 0,1 0,-1 0,0 0,1 0,-1-1,0 1,0 0,0 0,0 0,0 0,0 0,0 0,0 0,0 0,-1 1,-1 3,0 0,0 0,-1-1,0 1,0-1,0 1,-1-1,0 0,1-1,-7 5,-19 16,-1-2,-33 19,-137 70,-371 153,-13-29,343-141,205-80,-229 76,258-88,0-1,0 1,0-1,0-1,0 1,-11-1,17 0,1 0,-1 0,1 0,-1-1,1 1,0 0,-1 0,1 0,-1 0,1-1,0 1,-1 0,1 0,0-1,-1 1,1 0,0-1,-1 1,1 0,0-1,-1 1,1 0,0-1,0 1,-1-1,6-13,1 6,1 0,0 0,0 0,1 1,15-11,55-34,-5 12,1 3,145-50,178-18,-168 66,244-11,233 25,-355 22,-55 3,-71 3,-83 6,-103-1,-39-8,0 0,0 0,1 0,-1 0,0 0,1 0,-1 0,0 0,0 0,1 0,-1 1,0-1,0 0,1 0,-1 0,0 0,0 1,1-1,-1 0,0 0,0 1,0-1,1 0,-1 0,0 1,0-1,0 0,0 0,0 1,0-1,0 0,0 1,0-1,0 0,0 0,0 1,0-1,0 0,0 1,0-1,0 0,0 0,0 1,0-1,0 0,0 1,-1-1,-4 4,-1 0,0-1,0 0,0 0,-1-1,1 1,-12 1,-152 39,-94 12,-622 100,-13-60,608-81,55-8,-64-6,287 0,0-1,-24-3,36 4,1 0,0 0,-1 0,1-1,0 1,-1 0,1 0,0 0,-1 0,1 0,0 0,-1-1,1 1,0 0,-1 0,1 0,0-1,-1 1,1 0,0-1,0 1,0 0,-1 0,1-1,0 1,0 0,0-1,0 1,-1 0,1-1,0 1,0-1,0 1,0 0,0-1,0 1,0 0,0-1,0 1,0 0,0-1,0 1,1-1,-1 1,0 0,0-1,0 1,0 0,1 0,-1-1,0 1,0 0,1-1,-1 1,0 0,0 0,1-1,-1 1,0 0,1 0,-1 0,0-1,1 1,-1 0,13-8,-1 1,1 1,0 0,0 0,1 1,-1 1,20-4,-7 1,141-33,278-29,-554 69,67 1,-241 0,193-5,-106-19,82 1,-161-55,-104-64,261 98,116 42,0 0,0 0,-1 0,1-1,0 1,0-1,0 1,1-1,-1 1,0-1,1 0,-3-4,3 5,0 0,1-1,-1 1,1-1,0 1,-1-1,1 1,0-1,0 1,0-1,0 1,0-1,0 1,0-1,1 1,0-3,1-2,2-1,-1 1,1 0,0 0,0 0,1 0,-1 1,7-6,201-184,-46 47,-9-7,-8-6,162-225,-274 334,-2-2,37-77,-72 130,5-9,0 0,-1-1,5-20,-9 29,0 0,1 0,-1 0,0 0,0 0,0 0,0 0,0 0,0 0,-1 0,1 1,-1-1,1 0,-1 0,0 0,0 0,0 1,0-1,0 0,0 1,0-1,0 1,-1-1,1 1,0 0,-1-1,0 1,-1-1,-3 0,1 0,0 0,0 1,-1 0,1 0,-1 0,1 1,-1 0,0 0,1 0,-6 2,-20 2,0 2,-42 13,-68 30,-222 96,-157 56,-266 26,764-221,1 0,-38 5,54-11,0 1,1-1,-1 0,0 0,0-1,1 1,-1-1,1 0,-1 0,0-1,1 1,0-1,-7-3,9 3,0 0,0 1,1-1,-1 0,0 0,1 0,-1 0,1 0,-1 0,1 0,0-1,0 1,0 0,0-1,0 1,1-1,-1 1,1-1,0 1,0-1,0 1,0-4,1-6,0 0,2 1,-1-1,1 1,1-1,0 1,7-13,7-13,2 2,37-52,117-118,81-37,69-27,400-265,19 24,-508 350,-74 47,-148 103,-1 1,0-2,-1 1,15-19,-25 28,-1 1,1-1,-1 0,0 1,1-1,-1 0,1 0,-1 1,0-1,0 0,1 0,-1 0,0 1,0-1,0 0,0 0,0 0,0 1,0-1,0 0,-1-1,1 1,-1 1,1-1,-1 0,0 1,1-1,-1 1,0-1,0 1,0 0,1-1,-1 1,0 0,0-1,0 1,0 0,0 0,1 0,-1 0,0 0,-2 0,-12 1,-1 1,1 1,0 0,-26 9,-134 56,-53 39,-99 57,-585 273,678-339,-480 133,633-212,-93 9,161-27,0 1,0-2,0 0,1 0,-14-3,23 2,0 1,1-1,-1 0,1 0,-1 0,1 0,-1 0,1 0,-1-1,1 1,0-1,0 0,0 0,0 0,0 0,0 0,1 0,-1 0,0 0,1-1,0 1,0-1,0 1,0-1,0 1,0-1,0 0,0-4,1-2,0 1,0 0,0-1,1 1,1 0,-1-1,1 1,1 0,-1 0,2 0,-1 1,1-1,6-10,6-5,0 0,38-38,-17 24,1 2,3 1,53-34,147-74,-106 70,3 7,2 5,250-70,-351 121,42-5,-73 12,-1 2,0-1,0 1,1 0,-1 1,0-1,10 4,-17-4,1 0,-1 0,1 0,0 1,-1-1,1 0,-1 0,1 1,-1-1,1 1,-1-1,1 0,-1 1,1-1,-1 1,0-1,1 1,-1-1,0 1,1 0,-1-1,0 1,0-1,1 1,-1 0,0-1,0 1,0-1,0 1,0 0,0-1,0 1,0 0,0-1,0 1,0-1,-1 1,1 0,0-1,0 1,0-1,-1 1,1 0,0-1,-1 1,1-1,-1 1,1-1,-1 0,0 2,-6 5,0 0,0 0,-1 0,0-1,-15 10,-103 55,-344 145,-15-26,412-162,-591 202,654-227,1 0,-1-1,0-1,-13 2,22-3,1 0,-1 0,1 0,-1 0,1 0,-1 0,1-1,-1 1,1 0,-1 0,1 0,-1 0,1-1,0 1,-1 0,1 0,-1-1,1 1,0 0,-1-1,1 1,0 0,-1-1,1 1,0 0,-1-1,1 1,0-1,0 1,0-1,-1 1,1-1,0 1,0-1,0 1,0-1,0 1,0-1,0 1,0-1,0 1,0-1,0 1,0 0,0-1,1 1,-1-1,0 1,0-1,0 1,1-1,-1 1,0 0,1-1,-1 1,1-1,4-8,1 1,0-1,1 1,-1 1,9-8,242-202,-257 216,886-604,-463 368,-324 190,1 4,151-41,-195 70,1 2,0 3,1 2,0 3,90 5,-107 2,0 2,0 2,-1 1,0 3,-1 1,0 1,-1 3,54 29,-75-35,0 1,0 1,-1 0,-1 1,0 1,-1 0,19 25,-28-32,0 0,0 0,-1 1,0-1,-1 1,0 0,0 0,0 1,-1-1,-1 0,1 1,-1 0,-1-1,1 1,-1-1,-1 1,0 0,0-1,-4 15,-4-3,6-15,1 0,0 0,0 0,0 0,1 1,-2 8,3-14,0 1,0 0,0 0,0-1,0 1,0 0,1 0,-1 0,0-1,0 1,1 0,-1-1,0 1,1 0,-1-1,1 1,-1 0,1-1,-1 1,2 0,-1 0,1 0,-1-1,1 1,-1 0,1-1,0 1,-1-1,1 0,0 0,-1 1,1-1,0 0,2-1,16-1,0-1,-1-1,23-7,68-26,-107 36,423-188,-20-45,-358 203,-18 11,1 1,62-28,-90 46,1 0,-1 0,0 0,1 0,-1 1,1-1,-1 1,1 0,-1 0,1 0,4 1,-7-1,1 0,-1 1,0-1,1 1,-1 0,0-1,0 1,1 0,-1 0,0 0,0 0,0 0,0 0,0 0,0 0,0 0,-1 0,1 1,1 1,-1 2,0 0,0 0,0 0,-1 0,1 1,-1-1,-1 0,1 0,-1 0,0 0,0 0,0 0,-4 9,-7 15,-1-1,-1 0,-2-1,0-1,-2-1,-25 29,-140 132,44-64,56-52,-107 116,145-129,41-51,1-1,0 1,0-1,0 1,1 0,0 0,0 0,-1 11,2-15,1 0,0 0,0 1,0-1,1 0,-1 0,0 1,1-1,0 0,-1 0,1 0,0 0,0 0,0 0,0 0,3 3,1 0,-1 0,1 0,1-1,6 5,-7-5,0-1,0 1,0 0,0 1,-1-1,4 6,-3-2,-1 1,0 0,0-1,-1 1,0 0,-1 1,0-1,-1 0,1 1,-2-1,1 1,-1-1,-1 0,-2 16,0-6,-1-1,-1 0,-1-1,0 1,-1-1,-15 27,-28 24,26-35,16-18,8-15,0 0,0 0,0 1,0-1,0 0,0 0,0 1,0-1,0 0,0 0,0 0,0 1,0-1,0 0,0 0,0 0,0 1,0-1,1 0,-1 0,0 0,0 1,0-1,0 0,1 0,-1 0,0 0,0 1,0-1,0 0,1 0,-1 0,0 0,3 0,0 1,0-1,0 0,0-1,-1 1,1 0,5-2,74-16,57-11,-111 25,0 1,56 2,-77 1,-1 0,1 1,-1 0,1 0,-1 0,0 1,1 0,-1 0,0 1,0-1,-1 1,1 1,0-1,-1 1,0 0,0 0,0 0,0 1,-1 0,0 0,0 0,0 0,-1 1,5 9,45 116,-36-86,37 74,-31-81,2 0,1-2,2-1,1-1,2-1,1-2,2-1,1-2,1-1,1-2,1-2,1-1,1-2,53 19,-74-32,0-1,1 0,-1-1,37 4,-50-9,0 0,0 0,0-1,0 1,-1-1,1-1,0 1,10-5,-12 4,-1 0,0 0,1 0,-1 0,0-1,0 1,0-1,-1 0,1 0,-1 0,1 0,-1 0,0-1,3-5,-4 6,1 0,-1 0,0 0,0 0,0 0,0-1,-1 1,1 0,-1 0,1-1,-1 1,-1 0,1-1,0 1,-1 0,1-1,-1 1,0 0,0 0,0 0,-1 0,1 0,-1 0,0 0,0 0,0 0,0 1,0-1,0 1,-1 0,1 0,-1-1,0 1,1 1,-1-1,0 0,0 1,0 0,0-1,-7 0,0-1,-1 1,1 0,-1 1,1 0,-1 1,-16 1,5 1,-1 2,-25 6,10 2,1 2,0 1,1 2,1 1,1 2,0 1,-44 38,16-6,3 3,-85 102,113-120,1 2,2 1,2 1,-23 52,37-67,1 1,2 0,0 0,2 1,2 0,0 0,2 0,0 38,4-62,-2 13,2 1,0-1,1 0,1 0,8 29,-10-45,1 1,-1 0,1-1,-1 1,1-1,0 1,0-1,0 0,0 0,0 0,0 0,1 0,-1 0,1-1,-1 1,1-1,0 1,-1-1,6 1,3 1,1-1,-1 0,22 1,-23-2,460 0,-283-6,-87 3,98 0,-155 4,0 1,63 15,-95-16,0 1,0 0,0 1,-1 0,0 1,14 8,-21-11,1 1,-1-1,0 1,0-1,-1 1,1 0,0 0,-1 0,0 1,0-1,0 1,0-1,-1 1,1-1,-1 1,0 0,0 0,0 0,0-1,-1 1,1 4,-2 5,-1-1,0 0,0 0,-1-1,-1 1,0-1,0 1,-1-1,-1 0,-7 11,-12 18,-36 41,61-81,-47 54,29-34,1 0,-20 32,36-50,0-1,0 0,0 0,1 1,-1-1,0 1,1-1,-1 1,1-1,-1 1,1-1,0 1,0-1,0 1,0-1,0 1,0-1,0 4,1-4,0 0,0 0,-1-1,1 1,0 0,0 0,0 0,0-1,0 1,0 0,0-1,0 1,0-1,1 1,-1-1,0 1,0-1,0 0,0 0,1 0,1 0,23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9:22.139"/>
    </inkml:context>
    <inkml:brush xml:id="br0">
      <inkml:brushProperty name="width" value="0.3" units="cm"/>
      <inkml:brushProperty name="height" value="0.6" units="cm"/>
      <inkml:brushProperty name="color" value="#FFB979"/>
      <inkml:brushProperty name="tip" value="rectangle"/>
      <inkml:brushProperty name="rasterOp" value="maskPen"/>
      <inkml:brushProperty name="ignorePressure" value="1"/>
    </inkml:brush>
  </inkml:definitions>
  <inkml:trace contextRef="#ctx0" brushRef="#br0">3212 2744,'32'-64,"151"-262,101-44,32 21,109-132,-358 389,-53 62,-14 30,0-1,0 1,0 0,0-1,0 1,0-1,1 1,-1-1,0 1,0-1,0 1,0 0,-1-1,1 1,0-1,0 1,0-1,0 1,0 0,0-1,-1 1,1-1,0 1,0 0,-1-1,1 1,0 0,-1-1,1 1,0 0,-1-1,-3 1,0 0,0 0,1 1,-1-1,0 1,1 0,-1 0,1 0,-1 1,1-1,-1 1,-5 3,-114 65,-72 44,-73 28,-72 15,-162 47,-1022 267,1293-420,209-46,1-2,-1 0,-1-2,-21-1,42 0,-1 0,1-1,0 1,0-1,0 1,0-1,0 0,0 0,0 0,0 0,0 0,-3-2,5 2,-1 0,0 1,0-1,1 0,-1 0,1 0,-1 0,1 0,0 0,-1 0,1 0,0 0,-1-1,1 1,0 0,0 0,0 0,0 0,0 0,0 0,1-2,2-6,0 1,1-1,0 0,1 1,0 0,0 0,1 1,12-14,116-114,62-39,386-350,-31-26,-428 407,-118 136,1 1,-2-1,1-1,-1 1,0 0,0-1,4-11,-8 18,0 0,0 1,0-1,0 0,0 1,0-1,0 0,0 1,0-1,0 0,-1 0,1 1,0-1,0 0,-1 1,1-1,0 1,-1-1,1 0,-1 1,1-1,0 1,-1-1,1 1,-1-1,0 1,1 0,-1-1,1 1,-1-1,0 1,-3-1,1 0,-1 1,0-1,1 1,-1 0,1 0,-1 0,0 0,1 1,-4 0,-32 8,-60 21,-112 51,-684 288,602-250,-477 186,629-260,132-42,0-1,-1 0,1 0,0-1,-1-1,1 0,-14-1,22 1,-1 0,0 0,1-1,-1 1,1-1,-1 1,1-1,-1 1,1-1,0 0,-1 0,1 0,0 0,0 0,-1 0,1 0,0 0,0 0,0-1,0 1,1 0,-1-1,0 1,0 0,1-1,-1 1,1-1,-1 1,1-1,0 1,0-1,-1 0,1 1,0-1,0 1,1-1,-1-1,2-6,0 1,0 0,1 0,1 0,-1 0,6-9,8-11,1 0,28-32,99-96,-5 27,5 6,317-204,-275 216,5 9,276-106,-272 140,-160 57,60-10,-93 20,1 0,-1 1,0-1,0 1,1 0,-1 0,0 0,0 0,1 1,-1-1,0 1,0 0,0 0,0 0,0 0,6 4,-9-5,1 1,-1 0,1 0,-1 0,1-1,-1 1,1 0,-1 0,0 0,1 0,-1 0,0 0,0 0,0 0,0 0,0 0,0 0,0 0,0 0,0 1,-2 2,1 0,0 0,-1 0,1 0,-1 0,-4 5,-7 10,0-2,-2 1,-24 22,-113 89,-71 32,-454 286,-24-37,470-291,155-84,-83 25,146-56,0 0,-1-1,-20 3,33-6,-1 0,0 0,1 0,-1 0,0 0,1 0,-1 0,1-1,-1 1,1-1,-1 1,1-1,-1 0,-2-1,4 2,-1-1,1 1,-1-1,1 0,-1 1,1-1,0 0,-1 1,1-1,0 0,-1 0,1 1,0-1,0 0,0 0,0 1,0-1,0 0,0 0,0 1,0-1,0-1,2-3,0-1,0 1,0 0,1 0,0 0,0 0,6-8,9-7,0-1,1 2,28-22,80-51,-24 29,121-54,120-28,-220 98,1 7,217-42,-307 76,0 2,0 2,0 0,63 8,-76-3,-1 1,1 1,-1 1,0 1,0 1,0 1,-1 1,30 19,-28-13,0 0,-1 2,0 1,-2 0,0 1,-1 1,-1 1,-2 1,0 0,-1 1,-1 0,-1 1,-2 0,0 1,-2 1,8 39,-10-20,-5-32,0-1,1 1,1-1,0 0,8 19,-11-30,1-1,0 1,0 0,1 0,-1-1,0 1,0-1,1 1,-1-1,1 1,0-1,-1 0,1 0,0 0,0 0,-1 0,1 0,0 0,0 0,0-1,0 1,0-1,0 0,0 1,0-1,1 0,-1 0,2-1,6 0,0-2,0 1,-1-1,1-1,9-4,62-32,130-89,168-150,-16-27,128-101,-456 380,3-3,1 1,1 2,1 1,48-20,-84 43,0 1,1 0,-1 1,1-1,0 1,0 0,-1 0,1 1,0 0,0 0,0 0,-1 1,1-1,0 1,-1 1,1-1,6 3,-7-1,1 0,-1 1,0 0,0-1,0 1,0 1,-1-1,0 1,0 0,0 0,0 0,-1 0,0 1,0-1,4 11,0 4,-1 1,-1 0,0 0,-2 0,0 0,-2 1,0-1,-1 1,-5 31,-1-12,-2-1,-2 0,-2 0,-18 43,7-33,-2-1,-2-1,-2-2,-47 58,-155 156,169-195,32-30,30-34,0-1,0 0,0 0,0 0,-1 0,1 0,0 1,0-1,0 0,0 0,0 0,0 0,0 1,0-1,0 0,0 0,0 0,0 1,0-1,0 0,0 0,0 0,0 1,0-1,0 0,0 0,0 0,0 0,0 1,0-1,0 0,0 0,0 0,1 0,-1 1,0-1,0 0,12-2,16-11,-1 0,0-2,29-23,-8 7,514-287,-381 233,241-78,-76 64,-251 78,159-14,-221 33,60 3,-85-1,0 1,0 0,0 1,0 0,0 0,0 0,-1 1,1 1,-1-1,0 1,0 0,7 6,-11-7,0-1,-1 1,1 0,-1 0,0 0,0 0,0 0,0 1,-1-1,1 1,-1-1,0 1,0-1,0 1,0 0,-1-1,1 1,-1 0,0 0,0-1,-1 6,-1 1,0 0,-1 0,0 0,0-1,-1 1,-1-1,-5 9,-3 4,-2 0,-1-1,-31 32,-108 85,-36 8,-221 128,-235 77,426-248,-62 11,240-103,43-11,0 0,0 0,0 0,0-1,0 1,0 0,0 0,0 0,0-1,0 1,0 0,0 0,0 0,0-1,0 1,0 0,0 0,0 0,0 0,0-1,0 1,1 0,-1 0,0 0,0 0,0 0,0-1,0 1,0 0,1 0,-1 0,0 0,0 0,0 0,0 0,1 0,-1-1,0 1,0 0,0 0,1 0,-1 0,0 0,0 0,0 0,1 0,27-16,86-39,212-83,387-107,-678 235,18-6,99-18,-145 33,-1 0,1 1,-1 0,1 0,-1 0,7 2,-11-1,-1-1,0 0,1 1,-1-1,0 1,1 0,-1-1,0 1,0 0,0 0,1 0,-1 0,0 0,0 0,-1 0,1 0,0 0,0 0,0 0,-1 1,1-1,-1 0,1 1,-1-1,1 0,-1 1,0-1,1 1,-1-1,0 0,0 4,-3 9,1 1,-2 0,0-1,0 0,-2 0,0 0,-9 17,3-6,-265 486,14-31,259-472,-11 22,2 0,-18 58,30-86,0 1,1-1,-1 1,1 0,0-1,0 1,0 0,0-1,0 1,0 0,1-1,1 5,-2-6,1 0,0 0,0 0,0 0,0 0,0-1,0 1,0 0,0-1,0 1,0 0,0-1,0 0,0 1,0-1,1 0,-1 1,0-1,0 0,1 0,-1 0,0 0,0 0,1 0,-1 0,0 0,0-1,0 1,3-1,15-5,1-1,-1-1,0 0,-1-1,23-16,3 0,-41 23,595-302,-591 301,91-36,-87 36,0 0,0 0,0 1,1 1,-1 0,18 0,-26 1,0 0,0 0,0 1,0-1,0 1,0-1,0 1,-1 0,1 0,0 0,-1 1,1-1,0 1,-1-1,0 1,1 0,-1 0,0 0,0 0,0 0,0 1,0-1,-1 0,1 1,-1-1,0 1,1 0,-1 0,0-1,-1 1,1 0,0 0,-1 0,1 3,-1 5,-1 0,0 0,0 0,-1 0,0 0,-1 0,0-1,-6 14,-15 27,-2-2,-3 0,-1-3,-39 47,-156 170,-19-11,32-33,144-140,64-74,1-1,0 0,0 1,1-1,-1 1,1 0,-2 5,4-9,0 0,0-1,0 1,0-1,0 1,0 0,0-1,0 1,0 0,0-1,0 1,0-1,0 1,1 0,-1-1,0 1,0-1,1 1,-1-1,0 1,1-1,-1 1,1-1,0 1,0 0,1 0,-1 0,1-1,-1 1,1-1,0 1,-1-1,1 0,0 1,0-1,-1 0,1 0,2-1,17-1,-1-2,33-10,107-36,60-31,59-24,1558-470,-1501 496,-70 21,-74 19,-68 20,-121 18,0 1,1-1,-1 1,0 0,1 0,-1 0,0 0,1 0,-1 1,0 0,0 0,1 0,-1 0,0 0,3 2,-5-2,-1-1,0 1,1-1,-1 1,0 0,0-1,0 1,0 0,1-1,-1 1,0 0,0 0,0-1,0 1,0 0,-1-1,1 1,0 0,0-1,0 1,-1-1,1 1,0 0,0-1,-1 1,0 0,-2 4,-1 0,1 0,-1 0,-9 7,-26 21,-51 33,-147 91,-94 57,-72 40,-373 215,66-40,16 16,575-362,71-44,46-33,13-8,97-39,42-13,-62 29,1 5,1 3,0 4,111-2,-125 15,0 2,0 5,0 2,-1 4,104 31,-98-18,267 76,-187-53,-90-26,-38-13,2-2,-1-2,56 3,108-6,-134-4,60 0,131 1,-241 0,0 1,-1 0,1 1,25 7,-35-8,-1 0,0 0,0 1,0-1,0 1,0 0,0 0,0 0,0 0,-1 1,1-1,-1 1,0 0,0-1,0 1,0 0,0 0,-1 0,1 0,-1 1,0-1,0 0,0 1,1 3,-1 6,0-1,-1 0,-1 0,1 1,-2-1,0 0,0 0,-8 21,4-15,-1 0,-1-1,-1 1,-20 29,14-28,-1-2,0 0,-1-1,0-1,-1 0,-1-1,-1-2,0 1,0-2,-1-1,-28 10,-17 2,-1-3,-108 17,-79-2,-66-11,-74-10,-469-14,-1-50,578 17,83-1,64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9:23.046"/>
    </inkml:context>
    <inkml:brush xml:id="br0">
      <inkml:brushProperty name="width" value="0.3" units="cm"/>
      <inkml:brushProperty name="height" value="0.6" units="cm"/>
      <inkml:brushProperty name="color" value="#FFB979"/>
      <inkml:brushProperty name="tip" value="rectangle"/>
      <inkml:brushProperty name="rasterOp" value="maskPen"/>
      <inkml:brushProperty name="ignorePressure" value="1"/>
    </inkml:brush>
  </inkml:definitions>
  <inkml:trace contextRef="#ctx0" brushRef="#br0">3199 2491,'-2'-3,"1"1,-1-1,0 0,1 1,-1-1,1 0,0 0,0 0,0 0,0 0,1 0,-1-6,-1-2,-85-457,59 298,-11-265,34-174,7 450,-1 15,0-135,-1 268,0-3,0 0,-1 0,-1 0,0 0,-5-17,6 27,-1 1,1-1,-1 1,0 0,1 0,-1 0,-1 0,1 0,0 0,-1 0,0 1,1-1,-1 1,0 0,0 0,0 0,-1 0,1 0,0 1,-1-1,1 1,-1 0,1 0,-1 0,-5 0,-7 0,0 1,0 1,0 0,-28 6,-128 38,-66 41,-62 36,-101 47,-850 337,1048-435,178-64,0 0,0-2,-37 4,58-8,-1-1,0 0,0 0,1 0,-1-1,1 1,-1-1,0 0,1-1,-1 1,1-1,0 0,0 0,-1 0,1 0,1-1,-1 0,0 0,1 0,-1 0,1 0,0-1,0 1,0-1,0 0,1 0,0 0,0 0,0-1,0 1,0 0,-1-9,0-7,0 0,1 0,1 0,1 0,1-1,3-19,7-58,3 2,45-155,-22 161,-25 65,-1 0,7-28,-12 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9:33.68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1399,'146'320,"-122"-256,-4 0,-2 2,11 78,-4 147,-22 2,5 97,21-90,-17-223,40 139,-49-203,1 0,1-1,1 0,0 1,12 18,-16-29,0 1,-1-1,1 0,0 0,1 0,-1 0,0-1,0 1,1-1,-1 1,1-1,-1 0,1 0,-1 0,1 0,0 0,0-1,-1 1,1-1,0 1,0-1,0 0,0 0,-1-1,1 1,0-1,0 1,-1-1,1 0,0 0,-1 0,1 0,2-2,6-3,-1-1,0 0,-1 0,1-1,-1 0,8-11,48-57,62-100,-103 142,655-1044,-580 913,99-175,-190 323,-8 17,0 0,0 0,0 0,0 0,0 0,-1 0,1 0,0 0,0 0,0 0,0 0,0 0,0 0,0 0,0 0,0 0,0 0,0 0,0 0,0 0,-1 0,1 0,0 0,0 0,0 0,0 0,0 0,0 0,0 0,0 0,0 0,0 0,0 0,0 0,-1 0,1 0,0 0,0 0,0 0,0 0,0 0,0 0,0-1,0 1,0 0,0 0,0 0,0 0,0 0,0 0,0 0,0 0,0 0,0 0,0 0,0 0,0-1,0 1,0 0,0 0,0 0,0 0,0 0,0 0,-23 21,18-15,-319 368,165-183,117-142,-78 86,116-131,-1 1,0-1,0 0,-10 6,15-10,0 0,0 1,-1-1,1 0,0 0,-1 0,1 0,-1 0,1 1,0-1,-1 0,1 0,0 0,-1 0,1 0,0 0,-1 0,1 0,0-1,-1 1,1 0,-1 0,1 0,0 0,-1 0,1-1,0 1,0 0,-1 0,1 0,-1-1,1 0,-1-1,1 1,0 0,-1-1,1 1,0 0,0-1,0 1,0-1,0 1,0 0,0-1,1-1,10-52,3 1,35-88,-32 95,-9 25,79-205,-62 172,1 1,37-54,-44 83,0 0,2 1,0 2,2 0,0 1,1 1,1 2,33-19,29-11,113-44,-138 65,-37 16,5-3,1 2,38-11,-66 22,-1 1,0-1,1 0,-1 1,1 0,-1-1,1 1,-1 0,1 0,-1 0,1 1,-1-1,1 0,-1 1,0 0,1 0,-1 0,0 0,1 0,-1 0,0 0,0 1,0-1,0 1,0-1,2 3,-2 0,0 0,-1 0,1 0,-1 1,0-1,0 0,0 1,0-1,-1 0,1 1,-1-1,0 1,-1-1,0 5,-5 25,-2 0,-1 0,-21 51,17-50,7-18,6-15,1-3,10-28,209-515,-39 107,-173 416,21-62,-26 74,-1-1,0 1,-1-1,0 0,0 0,-1-13,-2 16,0 0,0 1,0-1,-1 0,0 1,0 0,-1-1,-6-8,-5-9,-1-10,2 0,-19-67,10 27,-15-36,21 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20.3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1078 150,'0'1,"0"-1,0 1,0-1,1 1,-1 0,0-1,0 1,0-1,1 1,-1-1,0 1,0-1,1 1,-1-1,0 1,1-1,-1 1,1-1,-1 0,0 1,1-1,-1 0,1 1,-1-1,1 0,-1 0,2 1,19 3,16-3,-1-2,1-2,53-10,-47 7,153-22,342-58,-502 79,89-15,-123 21,0 1,0 0,0 0,0 0,0 0,0 0,0 0,0 0,-1 1,1-1,0 0,0 1,3 1,-5-2,0 1,1-1,-1 1,0-1,1 0,-1 1,0-1,0 1,0-1,1 1,-1-1,0 1,0-1,0 1,0-1,0 1,0-1,0 1,0-1,0 1,0-1,0 1,0-1,0 1,-1-1,1 0,0 1,0-1,0 1,-1-1,1 1,-5 5,1 0,0-1,-1 1,0-1,-10 8,-38 27,-1-2,-68 36,-130 54,-79 22,-572 178,418-201,485-127,-39 8,39-8,0 0,0 0,0 0,0 0,0 0,0 0,0 0,0-1,0 1,0 0,0 0,0 0,0 0,0 0,1 0,-1 0,0 0,0 0,0 0,0 0,0 0,0 0,0 0,0 0,0-1,0 1,0 0,0 0,0 0,0 0,0 0,0 0,0 0,-1 0,1 0,0 0,0 0,0 0,0 0,0 0,0-1,0 1,0 0,0 0,20-9,301-120,401-103,-535 179,307-73,-478 123,0 1,30-1,-44 3,0 0,0 0,0 0,0 0,0 0,0 1,-1-1,1 1,0 0,0-1,0 1,-1 0,1 0,3 2,-5-2,1-1,-1 1,0 0,1 0,-1-1,1 1,-1 0,0 0,0-1,1 1,-1 0,0 0,0 0,0 0,0-1,0 1,0 0,0 0,0 0,0 0,-1-1,1 1,0 1,-3 4,0 0,0 0,-1 0,0-1,0 1,-6 6,-15 16,-1-1,-1-1,-1-1,-1-2,-38 24,17-19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33.95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11642 2086,'-239'-11,"53"0,-1287 3,869 10,426-8,151 3,1-1,0-1,0-1,-40-15,64 20,-1 0,1 0,-1 0,1 0,0-1,0 1,0-1,-4-2,6 3,0 1,-1 0,1-1,0 1,0-1,0 1,-1 0,1-1,0 1,0-1,0 1,0-1,0 1,0 0,0-1,0 1,0-1,0 1,0-1,0 1,0 0,1-1,11-12,3 4,2 1,-1 1,1 0,0 2,0 0,23-4,-17 4,753-130,-636 115,153-22,842-125,-1060 156,-58 9,-22 4,-30 6,-202 35,30-3,-70 7,-70-3,-77-10,-68-9,-870 48,9 49,1006-76,103-9,93-9,141-27,0 1,1 1,-1-1,-9 6,18-5,8 0,34 1,117 0,96-3,88-2,73-1,2376-5,-2738 7,-118 0,-109 1,-88-1,-6346 0,6943 0,18 0,96 0,3402 0,-5007-1,-1347 3,2057 3,83 6,99 6,99 5,155-21,1 1,0 0,0 1,-17 7,26-10,0 0,0 0,0 0,-1 0,1 0,0 0,0 0,0 1,0-1,-1 0,1 0,0 0,0 0,0 1,0-1,0 0,-1 0,1 0,0 1,0-1,0 0,0 0,0 0,0 1,0-1,0 0,0 0,0 1,0-1,0 0,0 0,0 0,0 1,0-1,0 0,0 0,0 1,0-1,0 0,1 0,-1 0,0 1,0-1,0 0,0 0,0 0,0 0,1 1,-1-1,0 0,0 0,0 0,1 0,-1 0,0 0,0 0,0 1,1-1,4 2,0 0,1-1,-1 1,1-1,5 0,142 11,107-4,95-4,1079-5,75 1,-1468 0,214 9,-239-5,-25-1,-38 1,-719 4,530-9,-3097 0,3231 0,69-2,31 1,8-1,48-5,540-4,-436 12,935 2,793-3,-1654-4,-82-1,-95 1,-54 3,-6 1,-30-2,-94-1,-81 2,-71 1,-58 0,-775-8,-5-48,-333-120,845 72,-546-81,1039 171,94 10,27 3,42 2,-48 0,4055 16,-3229-16,-604-1,-201 0,35 1,1-2,63-12,-114 13,-1 0,1-1,-1 0,1 0,10-6,-7-3,-12 2,0 8,0-1,0 1,0 0,0-1,-1 1,1 0,0 0,-6-1,-23-5,-1 1,0 2,-1 1,-40 2,36 0,-954-1,543 5,-1783-2,2505-1,10 0,80 0,72 0,57 0,3955 0,-4385 0,175 6,-227-5,1 0,-1 1,18 5,-28-7,0 1,0-1,0 0,0 1,0-1,0 1,0-1,0 1,-1 0,1-1,0 1,0 0,-1-1,1 1,1 1,-2-1,0-1,0 0,0 1,0-1,0 1,0-1,0 1,0-1,0 0,0 1,0-1,0 1,0-1,0 1,-1-1,1 0,0 1,0-1,0 1,-1-1,1 0,0 1,0-1,-1 1,-2 1,0 1,0-1,0 1,-1-1,1 0,-7 2,-33 13,-85 19,107-30,-527 114,168-41,-140 35,-790 195,1027-228,51-10,60-13,157-53,0 1,0 0,1 1,-17 12,30-19,1 0,-1 0,1 1,-1-1,1 0,-1 1,1-1,-1 1,1-1,0 1,-1-1,1 0,0 1,0-1,-1 1,1 0,0-1,0 1,0-1,-1 1,1-1,0 1,0-1,0 1,0 0,0-1,0 1,0-1,0 1,1 0,0 0,0 0,0 0,0 0,0 0,0 0,0-1,1 1,-1 0,0-1,1 1,-1-1,0 1,1-1,-1 0,3 1,24 2,0-1,54-3,173-20,94-28,831-158,-339 55,-522 101,-55 16,-57 15,-60 17,-137 3,-1 0,0 1,1 1,-1 0,0 0,0 0,13 7,-21-9,0 1,0-1,1 1,-1-1,0 1,0 0,0 0,0 0,0 0,0 0,0 0,0 0,0 0,0 0,-1 0,1 0,0 0,-1 1,1-1,-1 0,1 0,-1 1,0-1,1 0,-1 1,0-1,0 1,0-1,0 0,0 1,0-1,-1 0,1 1,0-1,-1 0,1 1,-1-1,1 0,-1 0,1 1,-1-1,0 0,-1 1,-4 6,0-1,-1 0,0-1,0 0,-14 10,-119 65,-78 25,-70 20,-61 19,-58 18,-59 7,-569 143,-11-53,619-158,98-15,100-17,194-58,-57 26,90-37,1-1,-1 1,1 0,-1 0,1 0,0 0,-1 0,1 0,0 0,0 1,0-1,0 0,0 1,-1 1,2-3,0 1,0-1,1 1,-1-1,0 1,0-1,0 1,1-1,-1 1,0-1,1 1,-1-1,0 1,1-1,-1 0,1 1,-1-1,0 0,1 1,-1-1,1 0,-1 0,1 1,-1-1,1 0,0 0,-1 0,1 0,-1 0,1 1,-1-1,1 0,-1 0,2-1,26 3,0-1,0-1,31-5,249-32,180-42,179-48,145-36,3135-773,-3559 826,-177 37,-163 49,-43 17,-10 4,-7 4,0 0,1 0,-1 1,-17 5,-143 47,-69 40,-401 208,12 37,-381 186,241-187,-7-21,346-144,386-154,-218 94,255-110,0 1,0 0,1 1,-1-1,-10 11,17-15,1 0,0 0,0 0,0 0,0 1,0-1,0 0,0 0,0 0,0 1,0-1,0 0,0 0,0 0,0 0,0 1,0-1,0 0,0 0,0 0,0 1,0-1,0 0,0 0,0 0,0 0,0 1,0-1,0 0,0 0,0 0,1 0,-1 1,0-1,0 0,0 0,0 0,0 0,1 0,-1 0,0 0,0 0,0 1,0-1,1 0,-1 0,0 0,0 0,0 0,1 0,-1 0,0 0,0 0,0 0,1 0,-1 0,0 0,0 0,32-3,18-9,48-17,170-69,110-53,88-35,2733-1084,-2819 1120,-92 38,-93 42,-166 60,48-8,-75 17,0 1,-1-1,1 1,0 0,-1 0,1 0,0 0,0 0,-1 0,1 1,0-1,-1 1,1-1,1 1,-3 0,1-1,-1 0,0 1,0-1,1 1,-1-1,0 0,0 1,0-1,0 1,0-1,0 1,0-1,0 0,0 1,0-1,0 1,0-1,0 1,0-1,0 0,0 1,0-1,0 1,-1-1,1 0,0 1,0-1,0 1,-1-1,1 0,-1 1,-4 6,-1 0,0-1,-14 11,-45 34,-3-4,-144 77,-177 56,74-49,-921 270,-17-92,948-239,88-26,202-41,-1 0,0-2,0 0,0 0,-27-4,42 3,0 0,-1 0,1-1,0 1,0 0,0-1,0 1,0-1,0 1,0-1,0 0,0 1,0-1,1 0,-1 1,0-1,0 0,0 0,1 0,-1 0,0-2,1 2,-1 0,1-1,0 1,0-1,1 1,-1 0,0-1,0 1,1 0,-1-1,1 1,-1 0,1-1,0 1,-1 0,1 0,0 0,0 0,1-2,12-11,1 0,1 1,0 0,1 1,19-10,201-109,110-38,78-36,623-317,155-75,-890 453,-89 50,-190 81,67-16,-65 26,-35 3,0 1,0-1,0 0,0 0,0 0,0 1,0-1,-1 0,1 1,0-1,0 1,0-1,0 1,0-1,-1 1,1 0,0-1,0 3,0-3,-1 1,1 0,-1 0,0 0,0 0,0 0,1 0,-1 0,0 0,0 0,0 0,-1 0,1 0,0 0,0 0,0 0,-1 0,0 1,-15 26,-12 4,0-2,-3-1,0-2,-52 36,-24 8,-3-4,-2-5,-174 68,74-51,-249 58,-590 93,523-121,221-42,74-13,90-15,106-27,35-10,9-2,68-15,120-34,102-31,71-33,970-352,-21-53,-1033 400,-224 96,-45 21,-15 1,0 0,0 0,0 0,0 1,0-1,1 0,-1 0,0 0,0 1,0-1,0 0,0 0,0 0,0 1,0-1,0 0,0 0,0 0,0 1,0-1,0 0,0 0,0 0,0 1,0-1,0 0,0 0,0 0,0 1,-1-1,1 0,0 0,0 0,0 0,0 1,-20 22,17-21,-414 383,231-231,-6-9,-7-9,-330 171,-563 185,922-424,72-32,81-34,17-2,0-1,0 1,0-1,0 1,1-1,-1 1,0-1,0 1,1-1,-1 1,0-1,0 1,1-1,-1 1,1-1,-1 1,0 0,1-1,-1 1,1 0,-1-1,1 1,0 0,99-73,117-68,103-58,79-45,1560-954,-1753 1072,-71 52,-128 70,0 1,1 0,0 0,-1 0,1 1,15-2,-21 4,0 0,-1 0,1 0,0 1,-1-1,1 0,-1 1,1-1,-1 1,1 0,-1-1,1 1,-1 0,1 0,1 1,-1 0,-1 0,1 0,0 1,-1-1,1 0,-1 1,0-1,0 1,0-1,0 1,1 4,1 11,-1 0,0 0,-1 0,-3 21,-5 56,-5-1,-45 178,-94 185,-157 231,202-497,-186 257,161-276,-8-6,-6-6,-233 198,353-338,-48 31,70-49,1 0,-1-1,0 0,1 1,-1-1,0 0,0-1,0 1,-4 0,7-1,-1 0,1 0,-1 0,1 0,-1 0,1 0,0 0,-1-1,1 1,-1 0,1 0,0 0,-1-1,1 1,0 0,-1 0,1-1,0 1,-1 0,1-1,0 1,-1 0,1-1,0 1,0 0,0-1,-1 1,1-1,0 1,0 0,0-1,0 1,0-1,0 1,0-1,0 0,1-5,0-1,0 0,1 0,0 0,0 1,6-12,62-119,44-64,42-50,880-1328,-841 1301,-33 48,-38 56,-35 56,-82 107,2 1,0 0,0 0,12-9,-20 18,-1 1,1-1,-1 1,1-1,0 1,-1 0,1-1,-1 1,1-1,0 1,-1 0,1 0,0-1,-1 1,1 0,0 0,0 0,-1 0,1 0,0 0,-1 0,1 0,0 0,0 0,-1 0,1 0,0 1,-1-1,1 0,0 1,-1-1,1 0,-1 1,1-1,0 0,-1 1,1-1,-1 1,1-1,-1 1,1 0,-1-1,0 1,1-1,-1 1,0 0,1-1,-1 2,2 5,-1 1,0-1,-1 1,1-1,-1 1,-1-1,-2 13,-11 60,-4-2,-33 90,-37 81,-144 284,-178 215,164-358,-567 684,686-936,108-119,0-1,-26 18,44-35,-1 0,1 0,-1 0,1 0,-1 0,0-1,1 1,-1 0,0-1,-3 1,5-1,-1 0,1 0,0 0,-1-1,1 1,0 0,0 0,-1 0,1 0,0-1,-1 1,1 0,0 0,0-1,-1 1,1 0,0-1,0 1,0 0,-1 0,1-1,0 1,0 0,0-1,0 1,0-1,0 1,0 0,0-1,-1 1,1 0,1-1,-1 1,0 0,0-1,0 1,0 0,0-1,0 0,4-14,1 0,1 0,0 0,11-17,82-158,48-88,38-76,314-707,-54-20,-318 748,-37 82,-52 132,9-20,-40 125,-7 15,0-1,1 0,-1 0,0 1,0-1,1 0,-1 0,0 1,0-1,0 0,1 1,-1-1,0 0,0 1,0-1,0 0,0 1,0-1,0 0,0 1,0-1,0 1,0-1,0 0,0 1,0-1,0 0,0 1,0-1,-4 92,-8 86,-5 81,-14 88,-18 73,-285 1581,263-1645,-200 982,221-1102,28-104,22-108,0-24,0 0,1 0,-1 0,0 0,0 1,0-1,1 0,-1 0,0 0,0 0,0 0,1 0,-1 0,0 0,0 0,0 0,1 0,-1 0,0 0,0 0,0 0,1 0,-1 0,0 0,0 0,1 0,-1 0,0 0,0 0,0 0,1 0,-1 0,0-1,0 1,0 0,0 0,1 0,-1 0,0 0,0-1,0 1,0 0,0 0,0 0,1-1,-1 1,0 0,0 0,0 0,0-1,0 1,0 0,0-1,14-22,17-38,53-122,33-88,26-76,-26 59,366-908,-20-3,-354 888,-88 247,-16 55,-3 14,-1 26,-5 47,1-14,-11 379,-33 528,-121 271,-60-13,174-956,20-94,32-171,0 0,1-1,0 1,0 0,1-1,1 12,0-19,-1 0,1-1,-1 1,1 0,-1-1,1 1,-1-1,1 1,-1-1,0 1,1-1,-1 1,1-1,-1 1,0-1,0 1,1-1,-1 0,0 1,0-1,0 1,0-2,16-42,34-132,19-108,12-84,179-834,-25-4,-218 1115,-12 77,-2 21,0 42,-5 84,-1-70,-10 188,-14 66,-226 1254,-45-72,288-1440,-21 95,25-140,6-14,0 0,0 0,0 0,0 0,-1 0,1 0,0 0,0 0,0 0,0 0,0 0,-1 0,1 0,0 0,0 0,0 0,0-1,0 1,0 0,-1 0,1 0,0 0,0 0,0 0,0 0,0 0,0 0,0 0,0-1,-1 1,1 0,0 0,0 0,0 0,0 0,0 0,0-1,0 1,0 0,0 0,0 0,0 0,0 0,0-1,0 1,0 0,0 0,0 0,0 0,0 0,0-1,0 1,-2-21,0-1,1 0,1 0,1 1,6-35,-2 17,23-173,19-69,454-2130,-482 2335,-13 65,-3 21,1 43,-4 84,-2-45,0 191,-1 78,0 63,1-114,-18 1097,-88-8,74-1171,6-85,14-92,10-43,3-27,49-337,-29 244,193-1050,-33 203,-11-318,-146 944,-40-618,-64 383,55 446,-6 1,-72-173,90 258,-1 2,-1 0,-2 1,-36-47,52 76,0 0,-1 0,0 1,0-1,0 1,-6-4,9 7,-1-1,1 0,-1 0,1 1,-1-1,1 1,-1-1,1 1,-1 0,0 0,1 0,-1 0,0 0,1 0,-3 0,2 1,0 0,0-1,0 1,1 0,-1 0,1 0,-1 0,1 0,-1 1,1-1,-1 0,1 1,-2 1,0 2,-1 0,1 1,1-1,-5 12,-2 14,1 1,2 0,1 1,0 37,-7 632,13-514,1 104,-11 875,-64 183,-38-314,-46-4,33-227,109-697,14-107,1-2,0-13,3-173,6-7,14-81,19-81,20-78,14-79,3-93,-10-83,-17-66,-18-60,-8-1750,-45 1792,-16 105,-8 127,1 135,6 128,7 119,28 153,-1-1,1 1,-1 0,-1-1,1 1,-5-8,7 14,-1 0,1 0,0 0,0 0,0 0,0-1,0 1,-1 0,1 0,0 0,0 0,0 0,-1 0,1 0,0 0,0 0,0 0,0 0,-1 0,1 0,0 0,0 0,0 0,-1 0,1 0,0 0,0 0,0 0,-1 0,1 0,0 0,0 0,0 1,0-1,0 0,-1 0,1 0,0 0,0 0,0 1,0-1,0 0,0 0,-1 0,1 0,0 1,0-1,0 0,0 0,0 0,0 0,0 1,0-1,0 0,-6 29,-3 197,9-182,0 136,-9 376,-92 530,98-1055,-53 439,-16 44,-196 1204,130-833,-68 476,204-1345,-32 271,34-260,2-26,1-6,11-49,17-90,10-78,13-76,13-66,94-696,-70-14,-72 82,-30 2,7 750,4 214,0 30,0 44,0-43,2 957,-5 1417,-8-1865,-10-46,-8-70,1-89,-5 27,32-312,3-23,0-6,11-45,-11 39,33-141,10-74,6-60,83-421,45-261,-145 761,6-231,-42 407,0 30,-1 6,-13 48,-29 132,-28 244,55 186,19-593,0-29,0-41,1-62,5 1,29-147,0 36,-32 169,-1 1,-7-69,2 94,-2-29,-15-72,18 122,0-1,0 1,0 0,-1 0,0 0,0-1,0 2,0-1,0 0,-1 0,1 1,-1-1,0 1,-7-5,7 6,0 0,-1 1,1-1,-1 1,1 0,-1 0,0 1,1-1,-1 1,0-1,1 1,-1 0,0 1,1-1,-1 1,0-1,1 1,-1 0,-4 2,-15 6,1 0,0 1,-21 14,-69 48,110-71,-167 120,-44 40,-426 343,23 28,448-371,47-34,102-108,-40 34,58-52,-1 0,0 0,1 0,-1 0,0 0,0 0,0 0,0-1,0 1,-2 0,4-1,-1 0,1 0,-1 0,1 0,0-1,-1 1,1 0,-1 0,1 0,0 0,-1 0,1-1,-1 1,1 0,0 0,-1-1,1 1,0 0,-1 0,1-1,0 1,0 0,-1-1,1 1,0-1,0 1,-1 0,1-1,0 1,0-1,0 1,0-1,0-6,0 0,0 0,1 0,0 0,1 0,-1 0,1 0,4-8,48-129,36-70,31-56,210-396,24 6,240-475,-539 1016,-43 88,-12 23,-27 47,-37 78,-32 65,-28 58,-24 48,-346 594,-82-53,344-556,34-59,45-63,127-128,-55 40,76-60,-1-1,0 1,1-1,-1 0,-10 3,15-5,-1 1,0-1,0 0,0 0,0 0,0 0,0 0,0 0,0 0,1 0,-1 0,0 0,0-1,0 1,0 0,0-1,0 1,1 0,-1-1,0 1,0-1,1 1,-2-2,1 1,0 0,1-1,-1 1,0-1,1 1,-1-1,1 1,-1-1,1 0,0 1,-1-1,1 0,0 1,0-3,7-40,8-9,23-51,60-129,34-61,241-477,475-725,-666 1200,-134 228,-35 57,-13 11,0-1,0 1,0 0,0 0,0 0,0 0,0 0,1 0,-1 0,0 0,0 0,0 0,0 0,0 0,0 0,0 0,1 0,-1 0,0 0,0 0,0 0,0 0,0 0,0 1,0-1,0 0,1 0,-1 0,0 0,0 0,0 0,0 0,0 0,0 0,0 0,0 0,0 1,0-1,0 0,0 0,0 0,1 0,-1 0,0 0,0 0,0 1,0-1,0 0,0 0,0 0,0 0,0 0,0 0,0 0,-1 1,1-1,0 0,0 0,0 0,0 0,0 0,0 0,-2 8,-1 0,0 0,-1 0,-6 11,-79 128,-141 181,103-167,-6-6,-8-5,-5-7,-266 199,200-190,-6-10,-354 171,549-302,-84 36,93-42,0 0,-1-1,0 0,-26 2,39-5,0-1,0 0,-1 0,1 0,0-1,0 1,0 0,0-1,0 1,0-1,-3-1,4 1,0 1,1-1,-1 1,0-1,1 1,-1-1,1 0,-1 1,1-1,-1 0,1 1,-1-1,1 0,0 0,-1 0,1 1,0-1,0 0,0 0,-1-1,2-2,-1-1,1 1,0-1,0 1,0 0,0 0,1 0,0-1,4-6,8-14,2-1,30-36,52-50,60-53,8 7,196-145,408-211,-626 435,-125 69,1 1,32-10,-50 18,-1 0,1 1,0 0,-1-1,1 1,0 0,-1 0,1 0,0 0,-1 0,1 0,0 0,-1 1,1-1,3 2,-5-2,0 0,1 1,-1-1,1 1,-1 0,0-1,0 1,1-1,-1 1,0-1,0 1,0 0,0-1,1 1,-1-1,0 1,0 0,0-1,0 1,0 0,-1-1,1 1,0-1,0 1,0 0,0-1,-1 1,1 0,-5 7,1 1,-2-1,1 0,-1-1,-6 8,-109 103,-77 47,-72 41,-68 28,-317 178,-761 351,1110-622,241-112,-87 24,137-49,0-1,-19 1,30-3,-1-1,0 0,1 0,-1 0,1-1,-1 0,1 0,-9-3,11 4,1-1,-1 0,0 0,1 0,-1 0,0-1,1 1,-1 0,1-1,0 1,0-1,-1 1,1-1,0 0,0 1,0-1,1 0,-1 0,0-2,0-2,0 1,0 0,1-1,0 1,0 0,1-1,-1 1,1 0,3-10,7-17,2 2,0-1,33-51,120-166,61-50,1135-1269,-1168 1363,-51 53,-49 48,-86 93,0 1,-1-1,0-1,5-10,-9 6,-3 14,0 1,-1 0,1-1,0 1,0 0,0 0,-1-1,1 1,0 0,0 0,-1-1,1 1,0 0,-1 0,1 0,0-1,-1 1,1 0,0 0,-1 0,1 0,0 0,-1 0,1 0,0 0,-1 0,1 0,0 0,-1 0,-7 2,1 0,0 0,1 0,-1 1,0 0,-6 5,-259 151,105-57,-817 416,734-408,-4-12,-279 69,383-135,141-30,1-1,-1 0,0-1,0 0,1 0,-1-1,-12-2,20 2,0 1,0 0,1 0,-1 0,0-1,0 1,1 0,-1-1,0 1,1-1,-1 1,0-1,1 1,-1-1,1 1,-1-1,1 0,-1 1,1-1,-1 0,1 1,0-1,-1 0,1 0,0 1,0-1,0 0,-1 0,1 1,0-1,0 0,0 0,0 0,0 1,0-1,1 0,-1 0,0 0,0 1,1-1,-1 0,0 1,1-1,-1 0,0 0,1 1,-1-1,1 0,5-7,1 0,0 0,0 0,0 1,1 0,12-8,38-26,110-57,80-21,-239 115,219-98,-155 74,88-23,-151 48,1 1,0 0,-1 0,1 1,21 1,-31 0,1 0,0 0,-1 1,1-1,0 1,0-1,-1 1,1-1,-1 1,1 0,-1 0,1 0,-1 0,1 0,1 1,-3-1,1 0,-1 0,1 0,-1 0,1 0,-1 0,0 0,1 0,-1 0,0 0,0 0,0 0,0 0,0 0,0 0,0 0,0 0,0 0,-1 2,-1 3,-1-1,0 1,0 0,0-1,-1 1,1-1,-10 9,-9 9,-2-1,-35 26,-115 68,-388 180,-27-42,-640 151,1046-360,167-41,-1-1,-1-1,1 0,-20-2,36 0,-1 0,1 0,0 0,-1 0,1-1,-1 1,1-1,-1 1,1-1,0 0,-1 1,1-1,0 0,-2-1,3 1,-1 1,1-1,0 0,-1 1,1-1,0 0,-1 1,1-1,0 0,0 0,0 0,0 1,0-1,0 0,0 0,0 1,0-1,0 0,0 0,0 0,0 1,1-1,-1-1,4-5,1-1,-1 1,1 0,1 0,-1 0,1 1,0 0,8-6,27-23,46-29,108-63,56-23,626-309,27 45,-775 357,109-48,-52 26,-65 32,-118 46,1-1,-1 1,1 0,-1-1,1 2,0-1,-1 0,1 1,0-1,6 2,-10-1,0 0,0 1,0-1,0 1,0-1,0 1,-1-1,1 0,0 1,0-1,0 1,0-1,-1 0,1 1,0-1,0 0,-1 1,1-1,0 0,-1 1,1-1,0 0,-1 0,1 1,-1-1,-25 20,-198 117,175-109,-186 104,-1110 560,285-235,630-279,292-121,123-51,0 0,-1-1,-21 3,35-8,0 0,0 1,0-1,1 0,-1-1,0 1,0 0,0 0,0-1,0 1,-2-2,3 2,1-1,-1 1,0 0,1-1,-1 1,1-1,-1 1,1-1,-1 0,1 1,-1-1,1 1,0-1,-1 0,1 1,0-1,-1 0,1 0,0 1,0-2,0-1,0-1,0 1,0 0,1-1,0 1,-1 0,1-1,1 1,-1 0,3-5,9-15,2 1,0 0,1 1,1 1,37-33,23-18,149-103,107-33,154-46,-356 196,250-72,-281 105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40.95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11386 842,'-65'8,"-84"17,-110 21,-105 18,-88 17,-1153 228,1112-206,81-6,87-9,88-14,178-54,1 2,-77 41,130-60,0 0,0 0,1 0,-9 8,13-11,0 1,0-1,0 0,-1 0,1 0,0 0,0 0,0 0,0 0,0 1,0-1,0 0,0 0,-1 0,1 0,0 0,0 1,0-1,0 0,0 0,0 0,0 0,0 1,0-1,0 0,0 0,0 0,0 0,0 1,0-1,0 0,0 0,0 0,0 0,1 0,-1 1,0-1,0 0,0 0,0 0,0 0,0 0,0 0,0 1,1-1,-1 0,0 0,0 0,0 0,0 0,1 0,20-1,20-10,0-1,43-20,-18 6,150-51,58-13,958-236,15 65,-1147 242,-66 13,-31 6,-4 1,-15 5,-578 137,271-89,-411 16,-323-49,820-22,157 2,-113-6,171 0,22 5,0 0,0 0,0 0,0 0,-1-1,1 1,0 0,0 0,0 0,0 0,0 0,-1 0,1-1,0 1,0 0,0 0,0 0,0 0,0-1,0 1,0 0,0 0,0 0,0 0,0-1,0 1,0 0,0 0,0 0,0-1,0 1,0 0,0 0,0 0,0 0,0-1,0 1,0 0,0 0,0 0,0 0,0-1,0 1,1 0,-1 0,0 0,0 0,0 0,0 0,0-1,1 1,-1 0,0 0,0 0,10-6,0 1,1 0,-1 1,19-5,135-36,79-9,1159-229,-1046 214,-47 7,-70 14,-90 15,-100 22,-83 16,20-3,-1093 192,194-44,-7-76,891-73,8 0,-1 0,1-2,-1 0,-25-6,31 0,16 6,0 1,0 0,0 0,-1 0,1-1,0 1,0 0,0 0,0-1,0 1,0 0,0 0,0-1,0 1,0 0,0 0,-1-1,2 1,-1 0,0 0,0-1,0 1,0 0,0-1,0 1,0 0,0 0,0 0,0-1,0 1,1 0,-1 0,0-1,3-1,-1 0,1 0,0 0,0 0,0 0,0 0,0 1,4-2,56-19,0 3,2 2,75-9,-63 13,847-123,-619 113,91-8,-10-23,-371 51,9 0,-2-1,1-2,0 0,-1-2,26-12,-48 20,1 0,-1 0,1-1,0 1,-1 0,1-1,-1 1,1-1,-1 1,1-1,-1 1,1-1,-1 1,0-1,1 1,-1-1,0 1,1-1,-1 0,0 1,0-1,1-1,-1 2,-1-1,1 1,0-1,0 1,-1-1,1 1,0-1,-1 1,1-1,0 1,-1 0,1-1,-1 1,1 0,-1-1,1 1,-1 0,1-1,-1 1,0 0,-34-9,-37 2,-121 3,121 4,-2775 6,2810-6,15 1,-1-1,1-1,0-1,-31-7,36 1,17 8,0 0,0 0,0 0,-1 0,1-1,0 1,0 0,0 0,0 0,0-1,0 1,0 0,0 0,-1-1,1 1,0 0,0 0,0-1,0 1,0 0,0 0,0-1,0 1,0 0,1 0,-1-1,0 1,0 0,0 0,0-1,0 1,0 0,1 0,0-2,1 0,0 1,0-1,1 1,-1-1,0 1,0 0,5-2,24-8,1 2,0 0,40-4,105-6,-176 18,430-13,-312 13,-366 2,4 0,-67-1,-4084 1,4571-1,2241 0,-2368-1,0-3,82-15,-128 18,0 0,-1 0,1 0,-1 0,1-1,-1 0,0 0,1 0,-1 0,4-3,-7 4,1 0,-1 1,1-1,-1 0,1 1,-1-1,1 0,-1 0,1 0,-1 1,0-1,0 0,1 0,-1 0,0 0,0 1,0-1,0 0,0-2,0 2,-1 0,1-1,-1 1,0 0,1 0,-1 0,0-1,0 1,0 0,1 0,-1 0,0 0,-1 0,1 0,0 1,-2-2,-6-2,1 0,-1 0,0 1,-1 1,1-1,0 1,-1 1,-16-1,19 2,-229-17,24 4,-406-68,3-29,598 107,-33-6,-396-93,436 99,1 0,-1-1,-9-5,19 8,-1 1,1 0,0 0,-1 0,1 0,0-1,-1 1,1 0,0 0,-1-1,1 1,0 0,-1-1,1 1,0 0,0-1,0 1,-1 0,1-1,0 1,0 0,0-1,0 1,0-1,0 1,-1 0,1-1,0 1,0-1,0 1,1-1,0 0,0 0,0 0,0 0,0 0,0 1,1-1,-1 0,0 1,1-1,-1 1,0-1,1 1,-1 0,3-1,41-5,-1 2,70 2,-54 2,1398 3,-534 2,-743-6,-2879 0,1369 2,1289 1,-57 10,-9 0,-220-10,9 0,287 2,26-1,9 1,14 2,1 0,-1-1,31 3,-12-2,431 44,16-36,-401-12,354 3,63-2,56-2,59-1,51-1,266-1,1697 1,-1274 30,-20 108,-1033-76,-93-2,-208-59,31 11,43 21,-69-28,-1-1,0 1,0-1,0 2,0-1,-1 1,1 0,-1 0,0 0,-1 1,0-1,5 8,-8-10,0-1,0 1,0-1,0 1,0 0,-1 0,1-1,-1 1,0 0,0 0,0-1,0 1,0 0,-1 0,1-1,-1 1,1 0,-1-1,-2 5,-1 0,0 0,0-1,0 0,-1 0,-11 11,-3 1,-1 0,-1-1,-26 16,-75 38,84-50,-424 219,-604 221,-511 89,1202-425,58-15,71-20,75-25,144-55,-45 11,70-21,-1 1,0-1,0 1,0-1,0 0,0-1,-4 1,6-1,0 1,1 0,-1 0,1 0,-1 0,1-1,-1 1,0 0,1-1,-1 1,1 0,0-1,-1 1,1-1,-1 1,1-1,0 1,-1 0,1-1,0 0,-1 1,1-1,-1 0,1-2,1 0,-1 0,0 0,1 0,-1 0,1 0,0 1,0-1,0 0,0 0,1 1,-1-1,3-2,25-41,49-58,-45 62,353-481,-301 394,-6-3,78-177,-114 208,41-149,-72 203,-1 0,-3-1,-2 0,-2 0,-4-81,-2 103,-1 1,-1 0,-2 1,0-1,-2 1,-1 0,-20-39,21 48,-1 0,-1 1,-1 0,0 0,-1 1,0 1,-1 0,0 0,-1 1,0 1,0 1,-17-9,12 10,0 0,0 0,-1 2,0 1,0 0,0 1,0 2,-1 0,-25 1,20 2,-1 2,1 1,0 1,0 1,1 1,-39 16,22-3,1 2,1 1,1 2,2 2,0 2,2 1,1 1,-32 40,-251 333,200-245,-39 52,-147 186,288-379,10-13,0 0,1 0,-1 0,1 0,1 1,-1 0,1 0,0 0,-3 7,6-12,0-1,0 0,0 0,0 0,0 1,0-1,0 0,0 0,0 0,0 1,0-1,0 0,0 0,0 0,0 1,0-1,0 0,0 0,1 0,-1 1,0-1,0 0,0 0,0 0,0 0,0 1,1-1,-1 0,0 0,0 0,0 0,0 0,1 0,-1 1,0-1,0 0,0 0,1 0,-1 0,0 0,0 0,0 0,1 0,-1 0,0 0,0 0,0 0,1 0,-1 0,0 0,0 0,0 0,1 0,-1 0,0 0,0-1,0 1,1 0,-1 0,0 0,0 0,0 0,0 0,1-1,7-4,0-1,0 0,-1 0,0-1,0 0,7-9,2-2,95-103,169-168,-157 186,4 5,214-124,-162 123,295-116,-112 94,-342 115,0 2,0 0,22 0,-39 4,-1-1,1 2,0-1,-1 0,1 0,-1 1,1-1,-1 1,1 0,3 2,-6-3,1 0,-1 1,1-1,-1 1,1-1,-1 0,1 1,-1 0,0-1,1 1,-1-1,0 1,1-1,-1 1,0 0,0-1,1 1,-1 0,0-1,0 1,0 0,0-1,0 1,0 0,0-1,0 2,-2 2,0 1,0 0,0-1,0 1,-1-1,0 0,0 0,0 0,-6 6,-18 18,-1-2,-31 23,-77 50,-587 357,448-290,-1082 707,1034-634,264-190,2 3,2 3,-53 68,106-120,-17 22,18-22,14-16,139-142,-7 15,50-32,53-25,37-11,9 13,469-233,-417 268,-43 36,-61 34,-68 32,-143 49,47-7,-47 16,-31 0,1 0,-1 0,1 0,-1 0,1 0,-1 0,1 1,-1-1,0 0,1 0,-1 1,1-1,-1 0,1 0,-1 1,0-1,1 0,-1 1,0-1,1 1,-1-1,0 0,0 1,1-1,-1 1,0-1,0 1,0 2,-1 0,0 0,0 0,0-1,-1 1,1 0,0-1,-1 1,0-1,0 0,0 1,0-1,-4 3,-72 73,-122 94,117-104,-610 551,594-522,-332 300,403-376,25-20,5-5,45-40,12-1,2 2,1 2,2 4,77-33,-36 26,2 4,116-26,21 17,-197 43,1 2,-1 2,53 6,-87-4,-1 2,1 0,0 0,0 2,-1-1,0 1,0 1,14 7,-22-9,0-1,0 1,0 0,0 0,-1 1,1-1,-1 1,0 0,0 0,0 0,-1 0,1 0,-1 1,0-1,0 1,-1-1,1 1,-1 0,0-1,0 1,-1 0,1 0,-2 10,0-2,-1 1,0-1,-1 1,0-1,-1 0,-1 0,-8 16,-56 90,-131 155,-20-11,37-45,108-126,-232 300,302-385,0 0,0 0,1 0,0 0,0 1,0 0,1-1,-2 10,5-16,0-1,0 1,0-1,0 1,0-1,0 1,0-1,0 1,0-1,0 1,0-1,0 1,1-1,-1 1,0-1,0 1,1-1,-1 0,0 1,0-1,1 1,-1-1,1 0,-1 1,0-1,1 0,-1 0,1 1,-1-1,1 0,-1 0,0 0,2 1,0-1,1 0,-1 0,0 0,1 0,-1 0,1-1,-1 1,0-1,1 0,2-1,21-9,0-2,37-26,125-88,67-48,61-26,56-20,10 16,550-210,116 89,-822 276,3 10,394-19,-356 64,-210-1,58 13,-93-13,-1 2,0 0,0 1,0 2,22 11,-37-16,1 0,-1-1,0 2,0-1,0 1,-1 0,0 0,0 1,0-1,0 1,-1 0,0 0,0 1,-1-1,0 1,4 11,-5-9,-1-1,0 1,-1 0,1 0,-2 0,1 0,-1 0,-1 0,1-1,-1 1,-1 0,0-1,-6 13,-6 10,-1 0,-30 42,-55 60,-104 108,-371 338,193-230,-829 785,1114-1038,85-83,-26 21,39-34,0 0,0 0,0 0,-1 1,1-1,0 0,0 0,0 0,0 0,-1 0,1 0,0 1,0-1,0 0,-1 0,1 0,0 0,0 0,0 0,-1 0,1 0,0 0,0 0,0 0,-1 0,1 0,0 0,0 0,0 0,-1 0,1 0,0 0,0 0,0-1,-1 1,1 0,0 0,0 0,0 0,0 0,-1 0,1-1,0 1,0 0,0 0,4-18,43-71,49-65,46-59,42-46,470-544,62 54,-587 626,-118 112,1 1,0 1,1 0,16-10,-28 19,0 0,-1-1,1 1,0 0,-1-1,1 1,0 0,-1 0,1 0,0 0,0 0,-1 0,1 0,0 0,-1 0,1 0,0 0,0 0,-1 0,1 0,0 1,-1-1,2 1,-2-1,1 1,-1 0,0 0,1-1,-1 1,0 0,0 0,1 0,-1-1,0 1,0 0,0 0,0 0,0 0,0 0,0-1,-1 1,1 0,0 0,0 0,-1 0,-6 17,0-1,-2-1,-17 28,-84 118,-50 59,-38 46,-894 1148,628-821,-481 629,937-1213,-41 53,-68 69,112-127,0 0,-1 0,1-1,-1 0,0 0,-8 4,14-8,-1 0,1 1,-1-1,1 0,-1 0,1 1,-1-1,1 0,-1 0,0 0,1 0,-1 0,1 0,-1 0,1 0,-1 0,0 0,1 0,-1 0,1 0,-1-1,1 1,-1 0,0 0,1-1,-1 1,1 0,0 0,-1-1,1 1,-1-1,1 1,-1 0,1-1,0 1,-1-1,1 1,0-1,-1 1,1-1,0 0,0 1,0-1,0 1,-1-1,1 0,-1-7,1 1,-1 0,1 0,1-1,-1 1,1 0,1 0,3-12,25-68,-28 81,67-151,36-50,39-52,289-454,541-676,-32 240,-803 993,-60 58,-76 94,-1 0,1 0,-1 0,0 0,3-8,-5 12,0-1,0 1,0 0,0-1,1 1,-1-1,0 1,0 0,0-1,0 1,0 0,0-1,0 1,0-1,0 1,-1 0,1-1,0 1,0 0,0-1,0 1,0 0,-1-1,1 1,0 0,0-1,-1 1,1 0,0 0,0-1,-1 1,1 0,0 0,-1-1,1 1,0 0,-1 0,0 0,-4 0,0 0,0 1,-1 0,1 0,0 1,0-1,0 1,0 0,-5 3,-25 12,-55 35,34-13,-59 53,-84 102,-154 234,30 32,60-47,-333 702,100 65,432-1019,53-133,-19 34,16-47,14-15,-1 0,1 0,0 0,-1 0,1 0,0 0,0 0,-1 0,1 0,0 0,-1 0,1 0,0 0,0 0,-1 0,1 0,0-1,-1 1,1 0,0 0,0 0,0 0,-1-1,1 1,0 0,0 0,0-1,-1 1,1 0,0 0,0-1,0 1,0 0,0 0,0-1,0 1,-1 0,1-1,0 1,0-1,-1-10,0 1,1-1,0 0,0 0,3-17,29-138,33-72,35-52,223-446,51 23,184-238,-326 566,-90 140,-39 50,-45 62,-55 125,0-1,-1 1,0 0,1-14,-3 21,1 1,-1-1,0 1,0 0,0-1,0 1,0 0,0-1,0 1,0-1,0 1,-1 0,1-1,0 1,0 0,0-1,0 1,0 0,-1-1,1 1,0 0,0-1,-1 1,1 0,0-1,0 1,-1 0,1 0,0 0,-1-1,1 1,0 0,-1 0,1 0,-1-1,-1 2,0-1,1 1,-1 0,0 0,1 0,-1-1,0 1,1 1,-1-1,1 0,0 0,-3 3,-14 16,-27 37,-49 81,-264 448,13 16,121-209,-269 544,427-803,61-124,0 0,-1-1,0 0,-15 17,21-26,0 1,-1-1,1 0,0 0,0 1,-1-1,1 0,0 0,-1 1,1-1,0 0,-1 0,1 0,0 0,-1 0,1 1,0-1,-1 0,1 0,0 0,-1 0,1 0,-1 0,1 0,0 0,-1 0,1 0,0-1,-1 1,1 0,0 0,-1 0,0-1,1 0,-1 0,0 0,1 0,0-1,-1 1,1 0,0 0,0 0,-1 0,1 0,0 0,0-3,1-13,1-1,0 0,6-22,38-125,33-60,327-708,-286 709,11 4,160-203,-155 249,225-219,-263 300,4 5,4 4,178-108,-243 169,1 1,2 2,0 2,74-20,-87 31,2 1,-1 1,1 2,-1 2,1 1,-1 1,46 8,-33 0,0 2,-2 2,79 35,116 74,-236-121,108 60,156 82,-165-95,101 51,-193-94,0 0,0 0,0 1,-1 1,0-1,0 2,13 14,-17-15,0 0,0 0,0 0,-1 0,0 1,0-1,-1 1,0-1,0 1,0 14,-1 3,-2 1,0-1,-2 0,-1-1,-1 1,-16 47,-12 26,-4-1,-51 92,-119 181,-427 596,306-485,265-387,-468 733,421-631,197-357,-48 93,89-152,50-62,565-721,69 54,-619 729,-51 52,-50 61,-85 100,-1 0,2 0,10-8,-18 15,0 0,0 0,0 0,0 0,1 0,-1-1,0 1,0 0,0 0,0 0,0 0,1 0,-1 0,0 0,0 0,0 0,0 0,1 0,-1-1,0 1,0 0,0 0,0 0,1 0,-1 0,0 0,0 1,0-1,1 0,-1 0,0 0,0 0,0 0,0 0,1 0,-1 0,0 0,0 0,0 0,0 1,0-1,0 0,1 0,-1 0,0 0,0 0,0 1,0-1,0 0,0 0,0 0,0 0,0 1,0-1,0 0,0 0,-7 27,-71 135,32-72,37-71,-467 938,-33-14,55-161,440-758,-20 27,22-42,12-9,-1 0,1 0,0 0,-1 0,1-1,0 1,0 0,-1 0,1 0,0-1,0 1,0 0,0 0,-1-1,1 1,0 0,0-1,0 1,0 0,0 0,0-1,0 1,-1 0,1-1,0 1,0 0,0-1,0 1,0 0,1-1,-1 1,0 0,0-1,0 1,3-13,0 0,0 0,1 1,7-14,57-118,40-59,312-488,-295 513,257-280,-238 313,308-239,-435 370,82-56,-82 59,1 1,-1 1,28-11,-42 19,-1 0,1 0,0 0,0 1,-1-1,1 1,0-1,0 1,0 0,0 0,0 0,-1 0,1 1,0-1,5 3,-6-2,-1 0,1 0,0 1,-1-1,1 1,-1 0,1-1,-1 1,0 0,1 0,-1 0,0 0,-1 0,1 0,0 0,0 0,-1 0,1 0,-1 1,0 3,2 11,-1 0,-1 0,-1-1,-5 31,-21 77,-11 12,-7-2,-110 230,-178 231,-205 215,519-783,-5 10,-53 59,66-87,11-9,0 0,0 0,0 0,0 0,0 0,-1 0,1 0,0 0,0 0,0 0,0 0,0 0,0 0,0 0,-1-1,1 1,0 0,0 0,0 0,0 0,0 0,0 0,0 0,0 0,0 0,0 0,-1 0,1-1,0 1,0 0,0 0,0 0,0 0,0 0,0 0,0 0,0-1,0 1,0 0,0 0,0 0,0 0,0 0,0 0,0 0,0-1,0 1,0 0,0 0,0 0,0 0,0 0,0 0,0 0,1-1,2-13,1 1,1-1,0 1,1-1,0 2,13-21,-1 1,38-63,4 4,4 2,4 2,81-79,342-280,145-26,25 46,-609 394,-12 6,1 3,44-20,-84 42,1 1,0-1,-1 0,1 1,0 0,-1-1,1 1,0 0,0 0,-1 0,4 0,-5 0,1 0,-1 0,0 0,1 1,-1-1,0 0,1 0,-1 0,0 1,0-1,1 0,-1 0,0 1,0-1,0 0,1 1,-1-1,0 0,0 1,0-1,0 0,0 1,0-1,1 0,-1 1,0-1,0 0,0 1,0-1,0 0,0 1,-1-1,1 1,-1 4,-1 1,0-1,0 1,-1-1,-3 6,5-10,-123 204,12-22,-162 320,-176 294,386-699,-4-3,-155 167,213-251,-59 52,64-58,0-1,-1 0,1-1,-1 1,0-1,0 0,0-1,0 1,-1-1,-6 1,12-3,0 0,0 0,0 1,-1-1,1 0,0-1,0 1,0 0,0 0,0 0,0-1,0 1,0 0,0-1,0 1,0-1,1 1,-1-1,0 1,0-1,0 0,0 0,1 1,-1-1,0 0,1 0,-1 0,1 0,-1 1,1-1,-1 0,1 0,0 0,-1 0,1 0,0 0,0-2,-1-5,1 0,0 0,1 1,-1-1,2 0,-1 0,6-14,10-32,43-90,40-49,-55 110,385-680,-356 646,5-8,82-174,-144 259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41.79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1724,'1'1,"-1"-1,1 0,0 0,-1 0,1 1,-1-1,1 0,-1 0,1 1,0-1,-1 1,1-1,-1 0,0 1,1-1,-1 1,1-1,-1 1,0-1,1 1,-1 0,0-1,0 1,1-1,-1 2,5 18,-4-17,4 30,-1 2,-1-1,-5 64,-21 103,20-177,-118 605,69-439,-95 231,-47 82,79-217,107-266,14-27,22-39,78-137,284-459,122-64,-336 472,-59 80,-94 123,33-31,-31 43,-24 19,0-1,-1 1,1-1,0 1,0 0,0-1,0 1,0 0,0 0,0 0,0 0,0 0,0 0,-1 0,1 0,0 0,1 0,-1 1,0-1,-1 0,1 1,0-1,-1 1,1-1,0 1,-1 0,1-1,-1 1,1 0,-1-1,1 1,-1 0,0-1,1 1,-1 0,0 0,1 0,2 29,-7 21,-2 0,-2-1,-19 63,-20 57,-114 268,-129 134,230-478,58-92,1 1,-1 0,0-1,0 1,0-1,0 0,-1 0,1 0,-1 0,1 0,-1-1,-4 3,7-4,0 0,-1 0,1 0,0 0,-1 0,1 0,0-1,-1 1,1 0,0 0,-1 0,1 0,0-1,-1 1,1 0,0 0,0-1,-1 1,1 0,0 0,0-1,0 1,-1 0,1-1,0 1,0 0,0-1,0 1,0 0,-1-1,1 1,0-1,0-27,7-26,20-69,-8 43,-9 36,160-754,-27-8,-79 173,-69 3,-18 418,15 162,-2 0,-20-53,25 87,-2 1,0 0,0 1,-2-1,-11-15,-8-3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43.3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4281 0,'-132'98,"48"-35,-86 64,-190 136,-18-20,-212 51,-16-40,542-229,-234 100,274-116,-38 11,36-18,26-2,-1 0,1 0,-1-1,1 1,-1 0,1 0,0 0,-1 0,1-1,-1 1,1 0,0-1,-1 1,1 0,-1-1,1 1,0 0,0-1,-1 1,1 0,0-1,0 1,-1-1,1 1,0-1,0-2,0 1,1-1,-1 1,1-1,-1 1,1-1,0 1,0 0,0 0,0-1,1 1,-1 0,1 0,1-2,22-25,1 1,1 1,56-44,427-282,30 45,762-300,-1254 590,-108 45,-154 67,-262 112,40-23,-345 142,-7-30,651-245,-201 105,106-34,-305 164,487-256,45-23,14-7,25-8,382-124,45-15,927-211,-979 275,4 19,583-19,-616 78,159-7,-11-41,-267 2,-176 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44.40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3752 1,'-132'80,"-15"12,-61 31,-1419 739,1036-554,30 39,204-89,314-226,-15 9,57-40,-1 0,1 0,-1 0,1-1,-1 1,0 0,1 0,-1-1,0 1,0-1,1 0,-1 1,-2-1,2-7,8-9,13-20,3 1,0 1,46-51,103-88,-37 59,4 5,194-114,324-146,-507 289,389-206,-445 241,-89 43,1 0,-1 0,0 1,1 0,-1-1,1 2,-1-1,1 1,-1-1,5 1,-7 1,0-1,0 1,-1 0,1-1,0 1,-1 0,1 0,-1 0,1 0,-1 0,1 1,-1-1,0 0,0 1,0-1,0 1,0-1,0 1,0-1,0 1,0 0,-1-1,1 1,-1 0,1 2,2 6,-2 0,1 0,-1 0,-1 0,0 1,-1 10,-2 8,-8 30,-3-4,-2-1,-3 0,-3-1,-1-1,-37 58,6-24,-3-2,-73 80,-209 184,152-165,175-169,12-14,0 0,0 0,0 0,0 0,0 0,0 0,0 0,0 0,0 0,0 0,0 0,1 0,-1 0,0 0,0 0,0 0,0 0,0 1,0-1,0 0,0 0,0 0,0 0,0 0,0 0,0 0,0 0,0 0,0 0,0 0,0 0,0 0,0 0,0 0,0 0,0 0,0 1,0-1,0 0,0 0,0 0,0 0,0 0,0 0,0 0,0 0,0 0,0 0,0 0,25-15,-17 9,98-64,138-69,-116 80,2 5,235-64,-354 115,9-3,0 1,0 1,1 1,-1 1,29 0,-47 2,1 1,-1-1,1 0,-1 1,1 0,-1-1,0 1,1 0,-1 0,0 1,4 2,-4-3,-1 0,0 0,0 0,-1 0,1 0,0 0,0 0,0 1,-1-1,1 0,-1 1,1-1,-1 0,0 1,1-1,-1 2,0 3,0-1,-1 1,0-1,0 0,0 1,-1-1,1 0,-1 0,0 0,-4 5,-10 20,-2 1,-39 50,-60 52,-181 153,-19-16,266-227,-67 56,-174 141,275-226,-30 22,43-34,0 0,0 1,0-1,0-1,-1 1,1 0,-1-1,1 0,-5 0,8 0,0-1,0 0,0 0,0-1,0 1,0 0,1 0,-1 0,0-1,0 1,0 0,0-1,1 1,-1 0,0-1,0 1,1-1,-1 1,0-1,1 0,-1 1,1-1,-1 0,0 0,1 1,0-1,-1 0,1 0,-1 1,1-1,0 0,-1-1,-2-32,3 28,1-25,1 0,1 0,2 0,1 1,2 0,1 0,1 0,1 1,2 1,28-48,-9 27,2 2,2 1,2 2,79-72,-2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45.24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3838 0,'-23'24,"11"-11,0-1,0-1,-23 17,-17 3,-76 34,64-34,-282 120,-9-19,44-16,-192 90,14-5,-71 33,498-207,-37 18,1 5,3 3,-115 86,50-7,88-71,-55 57,114-101,17-15,11-8,37-19,13-10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0:27:47.39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2503 358,'-53'24,"2"1,-55 38,39-22,-180 106,-345 197,95-87,466-242,-260 137,217-109,-124 96,167-110,1 0,-36 47,30-32,-2 3,-43 72,71-107,10-12,-1 0,1 0,0 0,0 0,0 0,0 0,-1 0,1 0,0 0,0 0,0 0,0 0,0-1,-1 1,1 0,0 0,0 0,0 0,0 0,0-1,0 1,0 0,0 0,0 0,-1 0,1-1,0 1,0 0,0 0,0 0,0 0,0-1,0 1,0 0,0 0,0 0,0 0,0-1,1 1,-1 0,0 0,0 0,6-36,9-12,1 0,2 1,27-46,85-137,242-351,-119 193,-171 260,127-212,-199 320,-19 32,-73 139,-9 12,1-30,-41 64,74-107,-43 74,85-127,15-37,0 0,0 1,0-1,-1 0,1 1,0-1,0 0,0 1,0-1,0 1,-1-1,1 1,0-1,0 0,0 1,0-1,0 1,1-1,-1 0,0 1,0-1,0 1,0-1,0 0,0 1,1-1,-1 1,0-1,0 0,1 1,-1-1,0 0,1 1,-1-1,0 0,0 0,1 1,-1-1,1 0,-1 0,0 0,1 1,-1-1,1 0,-1 0,0 0,1 0,-1 0,1 0,0 0,23-10,9-13,0-1,29-29,24-19,4 8,157-84,112-28,-331 163,-14 7,108-52,187-62,-300 118,-2-1,-1 1,1 0,0 0,0 1,0 0,0 0,1 0,-1 1,12 1,-17 0,-1-1,1 1,-1-1,0 1,0 0,1 0,-1-1,0 1,0 0,0 0,0 0,1 0,-2 0,1 0,0 1,0-1,0 0,0 0,-1 1,1-1,-1 0,1 1,-1-1,1 1,-1-1,0 0,0 1,0-1,0 1,0-1,0 3,0 3,-1 0,0 0,-1 1,0-1,-3 8,-7 14,-1 0,-2-1,-18 27,-8 14,-24 44,-152 202,50-102,-167 203,285-360,2 2,-62 106,98-145,0 0,-1-1,-1 0,0-1,-25 23,24-25,0 1,1 1,0 0,2 0,-15 31,-16 24,32-58,6-6,-1-1,0 1,0-1,0-1,-1 1,0-1,-11 9,16-16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64F6-2AEB-4DF8-8E71-25BD97BCC87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B39C-DA60-4ECB-8A45-8FC0BB7C8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2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3B39C-DA60-4ECB-8A45-8FC0BB7C88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3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7827-F49E-D574-7CDF-6C6A83DE5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B8A7-3735-3C1F-981C-C85949AC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E47E-A1F1-365D-5B4C-8BA991F9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E63C-AD0D-9FA2-F27E-E1A9AE67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4583-6E3C-CEBF-4757-DAE7A6F0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1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92EC-05F0-544C-C28C-620B2391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FFBE6-5075-EFF0-60EC-C5C47D87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2693-C8A5-35EA-8C4B-C559711C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D520-8666-B75D-30A1-3C8D78BE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173-5C8A-3BE6-6B3E-282A652D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14FF2-BE3A-0A7B-E1B4-29E798690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A25B1-22DA-D4B0-E240-03E025BC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2928-8CF8-A3CA-0AEB-65DA573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F256-CD19-FFBD-A418-DFFBF3EA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1B2F-EEF3-2B48-1D43-56D2C99D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3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C74B-E553-EB52-FA4A-0F89742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E2FA-10A1-AD22-E432-BD462D9F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4147-A29D-CBD8-777F-38577794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FAEF-0555-5B9E-0E8C-F1632E4B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07C-D0F5-1C02-2174-5C3151BF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EF7D-D9FE-4776-9426-D621C94F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EF95A-8239-B221-820A-A77BCE3B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8435-108C-ACEE-4E75-4AA43AA2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766F-DFFB-4EC2-02D5-CD5B4FD8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5DB5-58A7-7D20-42B5-7BEE77BF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2880-1BCC-21BA-886C-8DB111CC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6BF-B356-6CAC-F759-7D6F95C44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95CDF-5B6F-2616-07EA-E20C3CD4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62927-BF81-3250-D65E-A4E3DAD6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458C4-9137-354E-F365-95B42154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6537-FDF1-6E8D-7B77-3F58426D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6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361-3DBC-D539-0A17-E779D519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607D-2F37-38B7-BF96-0352BCC8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240E-9DF6-C5D9-BD1D-3581BF60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D42F-224C-1E49-341B-1427D763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6F381-7356-193B-190D-C3A2982F8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276DF-F623-005E-0C31-5C19225A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C0633-3BF9-B621-2DC8-7EFB229B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4D0FD-E30E-EEDD-2EC5-9910285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18C5-AB12-A248-2353-1760D87C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B3C33-6EAD-251C-F9C8-3C05A6BA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5EF21-2F40-B6B7-E3BA-6C20671C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8FEB2-74C7-892E-E75C-69A3F8F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EA454-008B-AEFF-2101-1177C99B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0CB28-FE25-B1BB-44C7-4AF7495A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AFCBC-9181-A0E7-7D44-9E850F90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12D0-5778-6A0F-C80C-02E18996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21F0-6BC9-401E-844F-D2949D3C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D2DCE-E696-6CF1-650E-7268BF52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F583-538A-FEE3-02B6-F3883180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5A627-39E6-CEB1-0E51-B62A0E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3FEE-0C37-80DC-0810-6269CE5F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9474-0C30-21B2-E916-FD7D335E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D500A-C147-5A67-4F79-7C3023943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1D42-BBC3-A3E2-D8FE-26CDE1032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6019A-0F81-8419-5FAE-7FCCD6A8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C4C71-D184-0636-11E1-D617A7D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9946-E9A2-B6B6-58BC-001A8550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833E4-29A8-D7D0-7A9C-F04D5C21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49A8-C5CA-9F12-C80C-636EC505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3F2E-68BD-CEC1-637F-5033E1C87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78BF-1F29-C0A4-7EE6-0AFB7A8CE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FDF4-33CB-C549-6CE7-8BE139F0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AB9C-1DA9-5C4A-0019-B1B81DE6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50800" dir="5400000" sx="157000" sy="157000" algn="ctr" rotWithShape="0">
              <a:srgbClr val="000000">
                <a:alpha val="7000"/>
              </a:srgbClr>
            </a:outerShdw>
          </a:effectLst>
        </p:spPr>
        <p:txBody>
          <a:bodyPr/>
          <a:lstStyle/>
          <a:p>
            <a:r>
              <a:rPr lang="en-IN" dirty="0"/>
              <a:t>For TechKnow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19C31-B3C0-3D54-B786-4F35CCCF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984" y="3591764"/>
            <a:ext cx="9144000" cy="1655762"/>
          </a:xfr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txBody>
          <a:bodyPr/>
          <a:lstStyle/>
          <a:p>
            <a:r>
              <a:rPr lang="en-IN" dirty="0"/>
              <a:t>Faaiz Quyoom  •  12</a:t>
            </a:r>
            <a:r>
              <a:rPr lang="en-IN" baseline="30000" dirty="0"/>
              <a:t>th</a:t>
            </a:r>
            <a:r>
              <a:rPr lang="en-IN" dirty="0"/>
              <a:t> S1      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106485D-3895-36A4-1220-672C9F4AB88E}"/>
              </a:ext>
            </a:extLst>
          </p:cNvPr>
          <p:cNvCxnSpPr>
            <a:cxnSpLocks/>
          </p:cNvCxnSpPr>
          <p:nvPr/>
        </p:nvCxnSpPr>
        <p:spPr>
          <a:xfrm>
            <a:off x="0" y="5476125"/>
            <a:ext cx="1500027" cy="1027416"/>
          </a:xfrm>
          <a:prstGeom prst="bentConnector3">
            <a:avLst>
              <a:gd name="adj1" fmla="val 50000"/>
            </a:avLst>
          </a:prstGeom>
          <a:ln w="12700"/>
          <a:effectLst>
            <a:glow rad="228600">
              <a:schemeClr val="accent2">
                <a:satMod val="175000"/>
                <a:alpha val="5000"/>
              </a:schemeClr>
            </a:glow>
            <a:softEdge rad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858988F-9533-DE08-9292-BD2C2A1DBF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2760" y="5342561"/>
            <a:ext cx="1582220" cy="739739"/>
          </a:xfrm>
          <a:prstGeom prst="bentConnector3">
            <a:avLst>
              <a:gd name="adj1" fmla="val 50000"/>
            </a:avLst>
          </a:prstGeom>
          <a:ln w="12700"/>
          <a:effectLst>
            <a:glow rad="228600">
              <a:schemeClr val="accent2">
                <a:satMod val="175000"/>
                <a:alpha val="5000"/>
              </a:schemeClr>
            </a:glow>
            <a:softEdge rad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EF520D8-4FC2-543F-8F83-4868B1BCE2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850" y="5166211"/>
            <a:ext cx="2438355" cy="945222"/>
          </a:xfrm>
          <a:prstGeom prst="bentConnector3">
            <a:avLst>
              <a:gd name="adj1" fmla="val 74017"/>
            </a:avLst>
          </a:prstGeom>
          <a:ln w="1905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5000"/>
              </a:schemeClr>
            </a:glow>
            <a:softEdge rad="0"/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FD9D1A1-63D8-CC31-CA14-AFE8B98F7B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0046" y="390418"/>
            <a:ext cx="2178121" cy="554802"/>
          </a:xfrm>
          <a:prstGeom prst="bentConnector3">
            <a:avLst>
              <a:gd name="adj1" fmla="val 50000"/>
            </a:avLst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233750B-346E-01B7-4A53-CD2CC48FFB1D}"/>
              </a:ext>
            </a:extLst>
          </p:cNvPr>
          <p:cNvCxnSpPr>
            <a:cxnSpLocks/>
          </p:cNvCxnSpPr>
          <p:nvPr/>
        </p:nvCxnSpPr>
        <p:spPr>
          <a:xfrm rot="10800000">
            <a:off x="9359760" y="354460"/>
            <a:ext cx="2832241" cy="1114745"/>
          </a:xfrm>
          <a:prstGeom prst="bentConnector3">
            <a:avLst>
              <a:gd name="adj1" fmla="val 54716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ECDDFE-0D36-39D5-F971-C2A67746137F}"/>
              </a:ext>
            </a:extLst>
          </p:cNvPr>
          <p:cNvCxnSpPr>
            <a:cxnSpLocks/>
          </p:cNvCxnSpPr>
          <p:nvPr/>
        </p:nvCxnSpPr>
        <p:spPr>
          <a:xfrm rot="5400000">
            <a:off x="8921395" y="332199"/>
            <a:ext cx="1325366" cy="660968"/>
          </a:xfrm>
          <a:prstGeom prst="bentConnector3">
            <a:avLst>
              <a:gd name="adj1" fmla="val 58527"/>
            </a:avLst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62F8-8AAD-A621-4F5A-E4964833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09" y="714446"/>
            <a:ext cx="10515600" cy="1325563"/>
          </a:xfrm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0BBA-D030-1045-9F0E-7C1F1F97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77" y="2688654"/>
            <a:ext cx="11110645" cy="4351338"/>
          </a:xfrm>
        </p:spPr>
        <p:txBody>
          <a:bodyPr/>
          <a:lstStyle/>
          <a:p>
            <a:pPr>
              <a:buSzPct val="83000"/>
            </a:pPr>
            <a:r>
              <a:rPr lang="en-IN" sz="2400" dirty="0">
                <a:latin typeface="+mj-lt"/>
              </a:rPr>
              <a:t>Interested in and willing to learn more about Technology</a:t>
            </a:r>
          </a:p>
          <a:p>
            <a:pPr>
              <a:buSzPct val="83000"/>
            </a:pPr>
            <a:r>
              <a:rPr lang="en-IN" sz="2400" dirty="0">
                <a:latin typeface="+mj-lt"/>
              </a:rPr>
              <a:t>Self-learnt how to code back in 8</a:t>
            </a:r>
            <a:r>
              <a:rPr lang="en-IN" sz="2400" baseline="30000" dirty="0">
                <a:latin typeface="+mj-lt"/>
              </a:rPr>
              <a:t>th</a:t>
            </a:r>
            <a:r>
              <a:rPr lang="en-IN" sz="2400" dirty="0">
                <a:latin typeface="+mj-lt"/>
              </a:rPr>
              <a:t> grade</a:t>
            </a:r>
          </a:p>
          <a:p>
            <a:pPr>
              <a:buSzPct val="83000"/>
            </a:pPr>
            <a:r>
              <a:rPr lang="en-IN" sz="2400" dirty="0">
                <a:latin typeface="+mj-lt"/>
              </a:rPr>
              <a:t>Experienced in Python across multiple APIs</a:t>
            </a:r>
          </a:p>
          <a:p>
            <a:pPr>
              <a:buSzPct val="83000"/>
            </a:pPr>
            <a:r>
              <a:rPr lang="en-IN" sz="2400" dirty="0">
                <a:latin typeface="+mj-lt"/>
              </a:rPr>
              <a:t>Skilled at data analysis and presentation</a:t>
            </a:r>
          </a:p>
          <a:p>
            <a:pPr>
              <a:buSzPct val="83000"/>
            </a:pPr>
            <a:r>
              <a:rPr lang="en-IN" sz="2400" dirty="0">
                <a:latin typeface="+mj-lt"/>
              </a:rPr>
              <a:t>Have knowledge about Python libraries like Pygame and Urllib</a:t>
            </a:r>
          </a:p>
          <a:p>
            <a:pPr>
              <a:buSzPct val="83000"/>
            </a:pPr>
            <a:r>
              <a:rPr lang="en-IN" sz="2400" dirty="0">
                <a:latin typeface="+mj-lt"/>
              </a:rPr>
              <a:t>Have made physics-perfect environments in Pygame </a:t>
            </a:r>
          </a:p>
          <a:p>
            <a:pPr>
              <a:buSzPct val="83000"/>
            </a:pPr>
            <a:r>
              <a:rPr lang="en-IN" sz="2400" dirty="0">
                <a:latin typeface="+mj-lt"/>
              </a:rPr>
              <a:t>Created a bot capable of mass scraping websites and presenting the information</a:t>
            </a:r>
          </a:p>
          <a:p>
            <a:pPr>
              <a:buSzPct val="83000"/>
            </a:pPr>
            <a:endParaRPr lang="en-IN" dirty="0">
              <a:latin typeface="+mj-lt"/>
            </a:endParaRPr>
          </a:p>
          <a:p>
            <a:pPr>
              <a:buSzPct val="83000"/>
            </a:pPr>
            <a:endParaRPr lang="en-IN" dirty="0">
              <a:latin typeface="+mj-lt"/>
            </a:endParaRPr>
          </a:p>
          <a:p>
            <a:pPr>
              <a:buSzPct val="83000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71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C3B07-D02D-ACDF-3EAA-24E7EF547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49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1309F0-DB3B-BD0B-1B6D-4094C81F422A}"/>
              </a:ext>
            </a:extLst>
          </p:cNvPr>
          <p:cNvSpPr txBox="1"/>
          <p:nvPr/>
        </p:nvSpPr>
        <p:spPr>
          <a:xfrm>
            <a:off x="1428977" y="5969285"/>
            <a:ext cx="94947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/>
              <a:t>I enjoy making useful programs and improving my knowledge on subjects im interested in</a:t>
            </a:r>
          </a:p>
          <a:p>
            <a:pPr algn="ctr"/>
            <a:r>
              <a:rPr lang="en-IN" sz="2000" dirty="0"/>
              <a:t>For TechKnow I will 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67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EA1BA-83AA-4416-3CB7-DD2F3E2A4BB1}"/>
              </a:ext>
            </a:extLst>
          </p:cNvPr>
          <p:cNvSpPr txBox="1"/>
          <p:nvPr/>
        </p:nvSpPr>
        <p:spPr>
          <a:xfrm>
            <a:off x="1703798" y="2767280"/>
            <a:ext cx="8784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AA0051-EADA-1A1D-7810-0D76C99E3B8F}"/>
                  </a:ext>
                </a:extLst>
              </p14:cNvPr>
              <p14:cNvContentPartPr/>
              <p14:nvPr/>
            </p14:nvContentPartPr>
            <p14:xfrm>
              <a:off x="-261951" y="2842224"/>
              <a:ext cx="5978520" cy="416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AA0051-EADA-1A1D-7810-0D76C99E3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15951" y="2734584"/>
                <a:ext cx="6086160" cy="43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36F79A-783F-6779-AEE3-971EF032CF53}"/>
                  </a:ext>
                </a:extLst>
              </p14:cNvPr>
              <p14:cNvContentPartPr/>
              <p14:nvPr/>
            </p14:nvContentPartPr>
            <p14:xfrm>
              <a:off x="372369" y="5381001"/>
              <a:ext cx="820800" cy="34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36F79A-783F-6779-AEE3-971EF032C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29" y="5273361"/>
                <a:ext cx="9284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E94D5B-B1D5-936D-FC6B-942AFA7506B4}"/>
                  </a:ext>
                </a:extLst>
              </p14:cNvPr>
              <p14:cNvContentPartPr/>
              <p14:nvPr/>
            </p14:nvContentPartPr>
            <p14:xfrm>
              <a:off x="8065929" y="-648279"/>
              <a:ext cx="4401720" cy="370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E94D5B-B1D5-936D-FC6B-942AFA7506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2289" y="-755919"/>
                <a:ext cx="4509360" cy="39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9D368D-6AC3-46D8-56D3-8ED44F037E05}"/>
                  </a:ext>
                </a:extLst>
              </p14:cNvPr>
              <p14:cNvContentPartPr/>
              <p14:nvPr/>
            </p14:nvContentPartPr>
            <p14:xfrm>
              <a:off x="6719889" y="46521"/>
              <a:ext cx="5166720" cy="223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9D368D-6AC3-46D8-56D3-8ED44F037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5889" y="-61119"/>
                <a:ext cx="5274360" cy="24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6428D6-4097-32A8-A285-4BEE4F3D95B5}"/>
                  </a:ext>
                </a:extLst>
              </p14:cNvPr>
              <p14:cNvContentPartPr/>
              <p14:nvPr/>
            </p14:nvContentPartPr>
            <p14:xfrm>
              <a:off x="11483409" y="787041"/>
              <a:ext cx="529560" cy="1524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6428D6-4097-32A8-A285-4BEE4F3D95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9769" y="679401"/>
                <a:ext cx="637200" cy="17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FBD2A5-1D07-C03F-C7D9-A03A1AC90AA0}"/>
                  </a:ext>
                </a:extLst>
              </p14:cNvPr>
              <p14:cNvContentPartPr/>
              <p14:nvPr/>
            </p14:nvContentPartPr>
            <p14:xfrm>
              <a:off x="7510449" y="246321"/>
              <a:ext cx="2130840" cy="65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FBD2A5-1D07-C03F-C7D9-A03A1AC90A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56449" y="138321"/>
                <a:ext cx="223848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6AFFAC-99E5-A23E-AB1D-B0086E8B2218}"/>
                  </a:ext>
                </a:extLst>
              </p14:cNvPr>
              <p14:cNvContentPartPr/>
              <p14:nvPr/>
            </p14:nvContentPartPr>
            <p14:xfrm>
              <a:off x="8111649" y="749961"/>
              <a:ext cx="1350720" cy="1038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6AFFAC-99E5-A23E-AB1D-B0086E8B22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8009" y="642321"/>
                <a:ext cx="145836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63AD88-E6F1-1533-B0F6-974C3A12C91E}"/>
                  </a:ext>
                </a:extLst>
              </p14:cNvPr>
              <p14:cNvContentPartPr/>
              <p14:nvPr/>
            </p14:nvContentPartPr>
            <p14:xfrm>
              <a:off x="8615289" y="791001"/>
              <a:ext cx="1382040" cy="684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63AD88-E6F1-1533-B0F6-974C3A12C9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1289" y="683001"/>
                <a:ext cx="14896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817B75-A98D-B129-03A8-9DDB719A7232}"/>
                  </a:ext>
                </a:extLst>
              </p14:cNvPr>
              <p14:cNvContentPartPr/>
              <p14:nvPr/>
            </p14:nvContentPartPr>
            <p14:xfrm>
              <a:off x="9075009" y="909081"/>
              <a:ext cx="901440" cy="80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817B75-A98D-B129-03A8-9DDB719A72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21009" y="801081"/>
                <a:ext cx="100908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5A8A2B-8AAE-7156-3A30-1F74F5A14C6E}"/>
                  </a:ext>
                </a:extLst>
              </p14:cNvPr>
              <p14:cNvContentPartPr/>
              <p14:nvPr/>
            </p14:nvContentPartPr>
            <p14:xfrm>
              <a:off x="9882849" y="1140201"/>
              <a:ext cx="1141200" cy="570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5A8A2B-8AAE-7156-3A30-1F74F5A14C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29209" y="1032561"/>
                <a:ext cx="12488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592EF5-665E-1004-AB78-2379D67D78C2}"/>
                  </a:ext>
                </a:extLst>
              </p14:cNvPr>
              <p14:cNvContentPartPr/>
              <p14:nvPr/>
            </p14:nvContentPartPr>
            <p14:xfrm>
              <a:off x="10215849" y="1324881"/>
              <a:ext cx="1039680" cy="1098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592EF5-665E-1004-AB78-2379D67D78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62209" y="1217241"/>
                <a:ext cx="1147320" cy="13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D658A7-2E41-662C-3AC9-683D646A3168}"/>
                  </a:ext>
                </a:extLst>
              </p14:cNvPr>
              <p14:cNvContentPartPr/>
              <p14:nvPr/>
            </p14:nvContentPartPr>
            <p14:xfrm>
              <a:off x="10360209" y="1192761"/>
              <a:ext cx="592200" cy="658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D658A7-2E41-662C-3AC9-683D646A31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06209" y="1085121"/>
                <a:ext cx="69984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12431F-09F2-D4F3-387A-1EE7D03644EF}"/>
                  </a:ext>
                </a:extLst>
              </p14:cNvPr>
              <p14:cNvContentPartPr/>
              <p14:nvPr/>
            </p14:nvContentPartPr>
            <p14:xfrm>
              <a:off x="-284631" y="2269521"/>
              <a:ext cx="8263440" cy="474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12431F-09F2-D4F3-387A-1EE7D0364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338631" y="2161521"/>
                <a:ext cx="8371080" cy="49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FDE3BC-CA26-0AF9-0AAD-197ACFBA2E75}"/>
                  </a:ext>
                </a:extLst>
              </p14:cNvPr>
              <p14:cNvContentPartPr/>
              <p14:nvPr/>
            </p14:nvContentPartPr>
            <p14:xfrm>
              <a:off x="4434249" y="-94239"/>
              <a:ext cx="7867800" cy="495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FDE3BC-CA26-0AF9-0AAD-197ACFBA2E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80609" y="-201879"/>
                <a:ext cx="7975440" cy="51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64A3F5-EDE5-6751-93C5-BC24DAE154A1}"/>
                  </a:ext>
                </a:extLst>
              </p14:cNvPr>
              <p14:cNvContentPartPr/>
              <p14:nvPr/>
            </p14:nvContentPartPr>
            <p14:xfrm>
              <a:off x="1101369" y="4748230"/>
              <a:ext cx="2113560" cy="1545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64A3F5-EDE5-6751-93C5-BC24DAE154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7729" y="4640590"/>
                <a:ext cx="2221200" cy="17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A9DD476-22DA-7ADB-92FE-87973B379586}"/>
                  </a:ext>
                </a:extLst>
              </p14:cNvPr>
              <p14:cNvContentPartPr/>
              <p14:nvPr/>
            </p14:nvContentPartPr>
            <p14:xfrm>
              <a:off x="1257969" y="4303270"/>
              <a:ext cx="3109320" cy="2045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A9DD476-22DA-7ADB-92FE-87973B3795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4329" y="4195630"/>
                <a:ext cx="3216960" cy="22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2BA997-E5FE-C2AA-A174-5B5515A1AE9C}"/>
                  </a:ext>
                </a:extLst>
              </p14:cNvPr>
              <p14:cNvContentPartPr/>
              <p14:nvPr/>
            </p14:nvContentPartPr>
            <p14:xfrm>
              <a:off x="307209" y="3993670"/>
              <a:ext cx="1152000" cy="897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2BA997-E5FE-C2AA-A174-5B5515A1AE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3209" y="3885670"/>
                <a:ext cx="1259640" cy="11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C14DEF-0DA7-CB0C-E9DD-F1FD9652E7D9}"/>
                  </a:ext>
                </a:extLst>
              </p14:cNvPr>
              <p14:cNvContentPartPr/>
              <p14:nvPr/>
            </p14:nvContentPartPr>
            <p14:xfrm>
              <a:off x="11404209" y="30280"/>
              <a:ext cx="918720" cy="1348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C14DEF-0DA7-CB0C-E9DD-F1FD9652E7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50209" y="-77360"/>
                <a:ext cx="1026360" cy="15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3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88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For TechKnow </vt:lpstr>
      <vt:lpstr>About 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TechKnow</dc:title>
  <dc:creator>F</dc:creator>
  <cp:lastModifiedBy>F</cp:lastModifiedBy>
  <cp:revision>2</cp:revision>
  <dcterms:created xsi:type="dcterms:W3CDTF">2024-04-03T16:36:43Z</dcterms:created>
  <dcterms:modified xsi:type="dcterms:W3CDTF">2024-04-05T10:35:16Z</dcterms:modified>
</cp:coreProperties>
</file>