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16799-D86A-488D-B9AD-BBD1C8B523A7}">
          <p14:sldIdLst>
            <p14:sldId id="257"/>
            <p14:sldId id="260"/>
            <p14:sldId id="261"/>
          </p14:sldIdLst>
        </p14:section>
        <p14:section name="Untitled Section" id="{553CE572-11A1-4405-B54C-3EF2BAF42C4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38" autoAdjust="0"/>
  </p:normalViewPr>
  <p:slideViewPr>
    <p:cSldViewPr snapToGrid="0">
      <p:cViewPr varScale="1">
        <p:scale>
          <a:sx n="58" d="100"/>
          <a:sy n="58" d="100"/>
        </p:scale>
        <p:origin x="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966C-C512-1035-60DF-7D0FE1AC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ADC15-F551-E3B8-AA35-26D2B1F20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C847-11ED-0F92-E0C9-55417F26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1B61-F4DF-2115-3C7A-BADB8036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1D26-C320-AD33-597B-76A616A7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60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0317-6596-0BBE-15F6-A8E98CD6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8062B-F158-529A-93EA-9BB757A1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F21E-440C-2D9F-8A6A-32496972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BFC1-A5B7-D7B0-133B-826AA4A5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B65B-35F7-8626-70DC-6827FCC6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71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F9E6E-444E-622A-8ABD-82E238F09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63E95-477F-B9C6-EF41-CBEDE634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C910-3B03-DEA0-FC80-0F057A34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003C-2C9C-76B6-48C5-E08FDA32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FAA7-539C-1C17-53CB-849AA630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988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2DBB-3FA1-532B-D677-F3748B8A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C97B-7382-66EB-5A40-07F351DF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2EF9-3F69-A21F-EB2A-735F97BF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1952-0828-FCC2-3872-CA99ED6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6101-F923-1EBF-490F-62DB0664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715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01E-7215-BE60-F582-ACD9C1A8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6072A-1A80-44FA-7DCC-A4F8485F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27DE-4E77-1727-EF07-6EC2592B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E7B3-8CD5-9263-DD20-A5505912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99FC-8A46-3C1A-9D97-51BFCD4A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926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2285-A89E-07BF-390C-3831C177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C5F9-C0D7-6A48-B1C7-E212F07E4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78DC-688B-598E-FC95-1963C862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EF67-90B3-E405-C5BA-493E37E0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A675E-08AC-D1EF-AFF0-342C6351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5C4DE-DD46-AB38-D79B-D5C45F08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27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35AF-5C6C-DEF4-82A0-89E1E22F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A548C-9B7C-21D6-9F70-66F15641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B620F-677E-DFA1-452F-C700AA2F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62631-E8A7-AE27-83CB-77AC17468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8BB37-B210-605A-AA9D-0D3F9DC14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E7EA9-8A58-D924-0743-838068A5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4A699-16F2-4BA6-88D8-FE9771A2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D92D1-E5A8-B719-8561-A26F73CD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0218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3A19-4DC1-16B5-9228-0E5BD3C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94B1F-81B3-42E1-58B0-9ACE2157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41A5B-EC13-CC78-E0E4-ECFBB7E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3C0B9-9230-46DF-6F40-AC3A503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467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74AAB-8934-8F28-AB19-28AA7F87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419C2-91A1-D3FF-D943-6D8BA663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86F11-AF55-C9BA-6D90-4015DA9B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213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EEC2-247D-04E8-0266-753AE2A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B4A8-8D00-55E4-3F33-A48C38E8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77A6B-254A-22E4-7C07-6F92B4C5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ABBD-2E9C-1C20-5D24-D81C81BD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7B40-7D99-1149-D820-BBDC05C9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F10D4-12D9-D4CF-3D9B-9DB93EB0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741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FCE8-E0B7-EEF9-F7C2-CF698104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F4CA8-D82C-40F6-CBB7-2D4C73D35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BF4E-F297-2277-2F49-DBC2C816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6019B-8CC3-B3DB-58CB-B169F86B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04413-A33D-91A6-E098-95DC2E01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4CE1-04AF-CA15-4EC4-9CA2CD50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6578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22F8C-0278-0CE6-9FA3-5ACEC23B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9026F-7600-717D-9359-6B6C70E0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18C5-34D9-6988-4637-AD794FA6B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B082A-399B-48D0-8ADF-6B57E385D562}" type="datetimeFigureOut">
              <a:rPr lang="en-KE" smtClean="0"/>
              <a:t>22/02/2025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3246-35A5-C912-4DD5-8E295D288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48EB-E647-5DDF-042F-E8B78DEE0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8EBB5-0AEE-4E95-A872-2D0E445879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49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tcs.pressbooks.pub/nursingfundamentals/chapter/2-4-communicating-with-health-care-team-memb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51E2EE-BB5F-FF70-D7A8-C4C2F36F7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49" y="771181"/>
            <a:ext cx="6858000" cy="454342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52758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B887-A846-EBAD-23E3-D68C6D0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REQUREMENTS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F968-F5E0-34A9-D108-A568524A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registration and login</a:t>
            </a:r>
          </a:p>
          <a:p>
            <a:r>
              <a:rPr lang="en-US" dirty="0"/>
              <a:t>User profile</a:t>
            </a:r>
          </a:p>
          <a:p>
            <a:r>
              <a:rPr lang="en-US" dirty="0"/>
              <a:t>Doctor appointment booking</a:t>
            </a:r>
          </a:p>
          <a:p>
            <a:r>
              <a:rPr lang="en-US" dirty="0"/>
              <a:t>Health progress tracking</a:t>
            </a:r>
          </a:p>
          <a:p>
            <a:r>
              <a:rPr lang="en-US" dirty="0"/>
              <a:t>Medication and appointment reminders</a:t>
            </a:r>
          </a:p>
          <a:p>
            <a:r>
              <a:rPr lang="en-US" dirty="0"/>
              <a:t>Virtual consultations</a:t>
            </a:r>
          </a:p>
          <a:p>
            <a:r>
              <a:rPr lang="en-US" dirty="0"/>
              <a:t>Medicine ordering and home delivery</a:t>
            </a:r>
          </a:p>
          <a:p>
            <a:r>
              <a:rPr lang="en-US" dirty="0"/>
              <a:t>Emergency support</a:t>
            </a:r>
          </a:p>
          <a:p>
            <a:r>
              <a:rPr lang="en-US" dirty="0"/>
              <a:t>Service payment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3071F-CF93-B109-7FC3-226DEA7F4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612" y="0"/>
            <a:ext cx="3301388" cy="29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2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F12E-CEED-D184-5891-7A83C73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2504-76FD-8620-3E0D-2ADFB1CE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37" y="1825624"/>
            <a:ext cx="10515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Usability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availability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196F-FC2B-1F47-7FCB-9F04A921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61" y="1825624"/>
            <a:ext cx="5078776" cy="4351338"/>
          </a:xfrm>
          <a:prstGeom prst="rect">
            <a:avLst/>
          </a:prstGeom>
        </p:spPr>
      </p:pic>
      <p:pic>
        <p:nvPicPr>
          <p:cNvPr id="11" name="Picture 10" descr="A group of people in white coats&#10;&#10;AI-generated content may be incorrect.">
            <a:extLst>
              <a:ext uri="{FF2B5EF4-FFF2-40B4-BE49-F238E27FC236}">
                <a16:creationId xmlns:a16="http://schemas.microsoft.com/office/drawing/2014/main" id="{6774CC9C-9D1E-35FB-FE51-48088AFDB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80961" y="1825624"/>
            <a:ext cx="5171502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55030B-7894-72C9-16D3-CA308611F54D}"/>
              </a:ext>
            </a:extLst>
          </p:cNvPr>
          <p:cNvSpPr txBox="1"/>
          <p:nvPr/>
        </p:nvSpPr>
        <p:spPr>
          <a:xfrm>
            <a:off x="5580961" y="6979186"/>
            <a:ext cx="5171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tcs.pressbooks.pub/nursingfundamentals/chapter/2-4-communicating-with-health-care-team-members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/3.0/"/>
              </a:rPr>
              <a:t>CC BY</a:t>
            </a:r>
            <a:endParaRPr lang="en-KE" sz="900"/>
          </a:p>
        </p:txBody>
      </p:sp>
      <p:pic>
        <p:nvPicPr>
          <p:cNvPr id="16" name="Picture 15" descr="A heart with a plus sign&#10;&#10;AI-generated content may be incorrect.">
            <a:extLst>
              <a:ext uri="{FF2B5EF4-FFF2-40B4-BE49-F238E27FC236}">
                <a16:creationId xmlns:a16="http://schemas.microsoft.com/office/drawing/2014/main" id="{9727D18F-E5B5-9B0E-1684-A620A99F9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213" y="0"/>
            <a:ext cx="2254787" cy="18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3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FUNCTIONAL REQUREMENTS</vt:lpstr>
      <vt:lpstr>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Kipkogei</dc:creator>
  <cp:lastModifiedBy>Mark Kipkogei</cp:lastModifiedBy>
  <cp:revision>1</cp:revision>
  <dcterms:created xsi:type="dcterms:W3CDTF">2025-02-22T11:28:04Z</dcterms:created>
  <dcterms:modified xsi:type="dcterms:W3CDTF">2025-02-22T19:08:50Z</dcterms:modified>
</cp:coreProperties>
</file>