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6" r:id="rId5"/>
    <p:sldId id="267" r:id="rId6"/>
    <p:sldId id="259" r:id="rId7"/>
    <p:sldId id="258" r:id="rId8"/>
    <p:sldId id="264" r:id="rId9"/>
    <p:sldId id="265" r:id="rId10"/>
    <p:sldId id="260" r:id="rId11"/>
    <p:sldId id="261" r:id="rId12"/>
    <p:sldId id="262" r:id="rId13"/>
    <p:sldId id="263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Garbage Collector </a:t>
            </a:r>
            <a:r>
              <a:rPr lang="en-US" altLang="zh-CN" dirty="0" err="1" smtClean="0"/>
              <a:t>Persent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58</a:t>
            </a:r>
            <a:r>
              <a:rPr lang="zh-CN" altLang="en-US" dirty="0" smtClean="0"/>
              <a:t>赶集集团</a:t>
            </a:r>
            <a:endParaRPr lang="en-US" altLang="zh-CN" dirty="0"/>
          </a:p>
          <a:p>
            <a:r>
              <a:rPr lang="zh-CN" altLang="en-US" dirty="0" smtClean="0"/>
              <a:t>生态创新事业部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信息安全部</a:t>
            </a:r>
            <a:endParaRPr lang="en-US" altLang="zh-CN" dirty="0" smtClean="0"/>
          </a:p>
          <a:p>
            <a:r>
              <a:rPr lang="zh-CN" altLang="en-US" dirty="0"/>
              <a:t>亢伟楠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Serial</a:t>
            </a:r>
          </a:p>
          <a:p>
            <a:pPr lvl="1"/>
            <a:r>
              <a:rPr lang="en-US" altLang="zh-CN" dirty="0" err="1" smtClean="0"/>
              <a:t>DefNew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 Old</a:t>
            </a:r>
          </a:p>
          <a:p>
            <a:r>
              <a:rPr lang="en-US" altLang="zh-CN" dirty="0" smtClean="0"/>
              <a:t>Parallel</a:t>
            </a:r>
          </a:p>
          <a:p>
            <a:pPr lvl="1"/>
            <a:r>
              <a:rPr lang="en-US" altLang="zh-CN" dirty="0" err="1" smtClean="0"/>
              <a:t>ParNew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PS (</a:t>
            </a:r>
            <a:r>
              <a:rPr lang="en-US" altLang="zh-CN" dirty="0" err="1" smtClean="0"/>
              <a:t>ThoughtPut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) + lots features</a:t>
            </a:r>
          </a:p>
          <a:p>
            <a:r>
              <a:rPr lang="en-US" altLang="zh-CN" dirty="0" smtClean="0"/>
              <a:t>CMS(parallel + concurrent.ps : concurrent always parallel)</a:t>
            </a:r>
          </a:p>
          <a:p>
            <a:pPr lvl="1"/>
            <a:r>
              <a:rPr lang="en-US" altLang="zh-CN" dirty="0" smtClean="0"/>
              <a:t>Mostly Concurrent Mark-sweep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G1</a:t>
            </a:r>
          </a:p>
          <a:p>
            <a:pPr lvl="1"/>
            <a:r>
              <a:rPr lang="en-US" altLang="zh-CN" dirty="0" smtClean="0"/>
              <a:t>Concurrent Parallel Mark-Sweep-Compact </a:t>
            </a:r>
            <a:r>
              <a:rPr lang="en-US" altLang="zh-CN" dirty="0" err="1" smtClean="0"/>
              <a:t>gc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Garbage Collector</a:t>
            </a:r>
          </a:p>
          <a:p>
            <a:pPr lvl="1"/>
            <a:r>
              <a:rPr lang="en-US" altLang="zh-CN" dirty="0" smtClean="0"/>
              <a:t>Auto select as profile guide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IBM J9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Xgcpolicy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zh-CN" altLang="en-US" dirty="0" smtClean="0"/>
              <a:t>隐藏细节，方便使用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最终用户不需要知道内部实现细节</a:t>
            </a:r>
            <a:endParaRPr lang="en-US" altLang="zh-CN" dirty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Xgcpolicy:gencon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Low pause</a:t>
            </a:r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</a:t>
            </a:r>
            <a:r>
              <a:rPr lang="en-US" altLang="zh-CN" dirty="0" err="1" smtClean="0"/>
              <a:t>Optthoughtput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Optlimized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thoughtput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</a:t>
            </a:r>
            <a:r>
              <a:rPr lang="en-US" altLang="zh-CN" dirty="0" err="1" smtClean="0"/>
              <a:t>Subpool</a:t>
            </a:r>
            <a:endParaRPr lang="en-US" altLang="zh-CN" dirty="0" smtClean="0"/>
          </a:p>
          <a:p>
            <a:pPr lvl="2"/>
            <a:r>
              <a:rPr lang="en-US" dirty="0"/>
              <a:t>deprecated </a:t>
            </a:r>
            <a:r>
              <a:rPr lang="en-US" dirty="0" smtClean="0"/>
              <a:t>.use </a:t>
            </a:r>
            <a:r>
              <a:rPr lang="en-US" altLang="zh-CN" dirty="0" err="1" smtClean="0"/>
              <a:t>Optthoughtput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</a:t>
            </a:r>
            <a:r>
              <a:rPr lang="en-US" altLang="zh-CN" dirty="0" err="1" smtClean="0"/>
              <a:t>balanced</a:t>
            </a:r>
            <a:endParaRPr lang="en-US" altLang="zh-CN" dirty="0"/>
          </a:p>
          <a:p>
            <a:pPr lvl="2"/>
            <a:r>
              <a:rPr lang="en-US" altLang="zh-CN" dirty="0" smtClean="0"/>
              <a:t>New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policy , like G1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Zing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C4 GC - </a:t>
            </a:r>
            <a:r>
              <a:rPr lang="en-US" dirty="0"/>
              <a:t>Continuously Concurrent Compacting </a:t>
            </a:r>
            <a:r>
              <a:rPr lang="en-US" dirty="0" smtClean="0"/>
              <a:t>Collector</a:t>
            </a:r>
          </a:p>
          <a:p>
            <a:r>
              <a:rPr lang="en-US" altLang="zh-CN" dirty="0" smtClean="0"/>
              <a:t>Solve all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problem</a:t>
            </a:r>
            <a:endParaRPr lang="en-US" dirty="0" smtClean="0"/>
          </a:p>
          <a:p>
            <a:r>
              <a:rPr lang="zh-CN" altLang="en-US" dirty="0" smtClean="0"/>
              <a:t>完美无瑕，无懈可击：你根本无法想象这个东西是怎么被设计出来的。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Visula</a:t>
            </a:r>
            <a:r>
              <a:rPr lang="en-US" altLang="zh-CN" dirty="0" smtClean="0"/>
              <a:t> VM</a:t>
            </a:r>
          </a:p>
          <a:p>
            <a:pPr lvl="1"/>
            <a:r>
              <a:rPr lang="en-US" altLang="zh-CN" dirty="0" smtClean="0"/>
              <a:t>Visual GC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1555" y="2285992"/>
            <a:ext cx="5924001" cy="403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JFX-MEM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Tune on 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ThoughtPutGC</a:t>
            </a:r>
            <a:r>
              <a:rPr lang="en-US" altLang="zh-CN" dirty="0" smtClean="0"/>
              <a:t> First.(High </a:t>
            </a:r>
            <a:r>
              <a:rPr lang="en-US" altLang="zh-CN" dirty="0" err="1" smtClean="0"/>
              <a:t>thought,”high</a:t>
            </a:r>
            <a:r>
              <a:rPr lang="en-US" altLang="zh-CN" dirty="0" smtClean="0"/>
              <a:t>” pause)</a:t>
            </a:r>
          </a:p>
          <a:p>
            <a:pPr lvl="1"/>
            <a:r>
              <a:rPr lang="zh-CN" altLang="en-US" dirty="0" smtClean="0"/>
              <a:t>指标：吞吐量、暂停时间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如果暂停时间的要求不高，那么直接使用</a:t>
            </a:r>
            <a:r>
              <a:rPr lang="en-US" altLang="zh-CN" dirty="0" smtClean="0"/>
              <a:t>Parallel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，可以获得更高的吞吐量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如果</a:t>
            </a:r>
            <a:r>
              <a:rPr lang="en-US" altLang="zh-CN" sz="3200" dirty="0"/>
              <a:t>SLA</a:t>
            </a:r>
            <a:r>
              <a:rPr lang="zh-CN" altLang="en-US" sz="3200" dirty="0"/>
              <a:t>不能满足，那么才切换到</a:t>
            </a:r>
            <a:r>
              <a:rPr lang="en-US" altLang="zh-CN" sz="3200" dirty="0"/>
              <a:t>CMS GC(low thought ,low pause)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 of </a:t>
            </a:r>
            <a:r>
              <a:rPr lang="en-US" altLang="zh-CN" dirty="0"/>
              <a:t>G</a:t>
            </a:r>
            <a:r>
              <a:rPr lang="en-US" altLang="zh-CN" dirty="0" smtClean="0"/>
              <a:t>arbage Collect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Copying</a:t>
            </a:r>
          </a:p>
          <a:p>
            <a:pPr lvl="1"/>
            <a:r>
              <a:rPr lang="zh-CN" altLang="en-US" dirty="0" smtClean="0"/>
              <a:t>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无碎片化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通常用于新生代（泛指）</a:t>
            </a:r>
            <a:endParaRPr lang="en-US" altLang="zh-CN" dirty="0" smtClean="0"/>
          </a:p>
          <a:p>
            <a:r>
              <a:rPr lang="en-US" altLang="zh-CN" dirty="0" smtClean="0"/>
              <a:t>Mark-Sweep</a:t>
            </a:r>
          </a:p>
          <a:p>
            <a:pPr lvl="1"/>
            <a:r>
              <a:rPr lang="zh-CN" altLang="en-US" dirty="0" smtClean="0"/>
              <a:t>标记</a:t>
            </a:r>
            <a:r>
              <a:rPr lang="zh-CN" altLang="en-US" dirty="0"/>
              <a:t>清除</a:t>
            </a:r>
            <a:endParaRPr lang="en-US" altLang="zh-CN" dirty="0" smtClean="0"/>
          </a:p>
          <a:p>
            <a:pPr lvl="1"/>
            <a:r>
              <a:rPr lang="zh-CN" altLang="en-US" dirty="0"/>
              <a:t>碎片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通常使用</a:t>
            </a:r>
            <a:r>
              <a:rPr lang="en-US" altLang="zh-CN" dirty="0" smtClean="0"/>
              <a:t>Mark-Compact </a:t>
            </a:r>
            <a:r>
              <a:rPr lang="zh-CN" altLang="en-US" dirty="0" smtClean="0"/>
              <a:t>作为备份</a:t>
            </a:r>
            <a:endParaRPr lang="en-US" altLang="zh-CN" dirty="0" smtClean="0"/>
          </a:p>
          <a:p>
            <a:r>
              <a:rPr lang="en-US" altLang="zh-CN" dirty="0" smtClean="0"/>
              <a:t>Mark-Compact</a:t>
            </a:r>
          </a:p>
          <a:p>
            <a:pPr lvl="1"/>
            <a:r>
              <a:rPr lang="zh-CN" altLang="en-US" dirty="0" smtClean="0"/>
              <a:t>标记压缩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无碎片化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 Garbage Collect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时间和空间复杂度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分代假说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弱分代假说：大多数对象都消逝地很快</a:t>
            </a:r>
            <a:endParaRPr lang="en-US" altLang="zh-CN" dirty="0" smtClean="0"/>
          </a:p>
          <a:p>
            <a:r>
              <a:rPr lang="zh-CN" altLang="en-US" dirty="0" smtClean="0"/>
              <a:t>强分代假说：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对象大小</a:t>
            </a:r>
            <a:endParaRPr lang="en-US" altLang="zh-CN" dirty="0" smtClean="0"/>
          </a:p>
          <a:p>
            <a:r>
              <a:rPr lang="zh-CN" altLang="en-US" dirty="0" smtClean="0"/>
              <a:t>对象生存时间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Throughput</a:t>
            </a:r>
          </a:p>
          <a:p>
            <a:r>
              <a:rPr lang="en-US" altLang="zh-CN" dirty="0" smtClean="0"/>
              <a:t>Pause</a:t>
            </a:r>
          </a:p>
          <a:p>
            <a:r>
              <a:rPr lang="zh-CN" altLang="en-US" dirty="0" smtClean="0"/>
              <a:t>空间使用</a:t>
            </a:r>
            <a:endParaRPr lang="en-US" altLang="zh-CN" dirty="0" smtClean="0"/>
          </a:p>
          <a:p>
            <a:r>
              <a:rPr lang="zh-CN" altLang="en-US" dirty="0" smtClean="0"/>
              <a:t>总运行时间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Mark-Sweep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Mark-Compact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244</Words>
  <Application>Microsoft Office PowerPoint</Application>
  <PresentationFormat>全屏显示(4:3)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Garbage Collector Persent</vt:lpstr>
      <vt:lpstr>Base of Garbage Collect</vt:lpstr>
      <vt:lpstr>Base Garbage Collect Algorithm</vt:lpstr>
      <vt:lpstr>分代假说</vt:lpstr>
      <vt:lpstr>分代算法</vt:lpstr>
      <vt:lpstr>GC </vt:lpstr>
      <vt:lpstr>Copying</vt:lpstr>
      <vt:lpstr>Mark-Sweep</vt:lpstr>
      <vt:lpstr>Mark-Compact</vt:lpstr>
      <vt:lpstr>GC in HotSpot VM</vt:lpstr>
      <vt:lpstr>GC in JRockit VM</vt:lpstr>
      <vt:lpstr>GC in IBM J9 VM</vt:lpstr>
      <vt:lpstr>GC in Zing VM</vt:lpstr>
      <vt:lpstr>GC 可视化</vt:lpstr>
      <vt:lpstr>GC 可视化</vt:lpstr>
      <vt:lpstr>Common Tune on GC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 persent</dc:title>
  <dc:creator>58</dc:creator>
  <cp:lastModifiedBy>58</cp:lastModifiedBy>
  <cp:revision>80</cp:revision>
  <dcterms:created xsi:type="dcterms:W3CDTF">2016-10-18T06:33:27Z</dcterms:created>
  <dcterms:modified xsi:type="dcterms:W3CDTF">2016-10-18T11:37:15Z</dcterms:modified>
</cp:coreProperties>
</file>