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73" r:id="rId7"/>
    <p:sldId id="274" r:id="rId8"/>
    <p:sldId id="260" r:id="rId9"/>
    <p:sldId id="265" r:id="rId10"/>
    <p:sldId id="261" r:id="rId11"/>
    <p:sldId id="276" r:id="rId12"/>
    <p:sldId id="277" r:id="rId13"/>
    <p:sldId id="263" r:id="rId14"/>
    <p:sldId id="278" r:id="rId15"/>
    <p:sldId id="279" r:id="rId16"/>
    <p:sldId id="282" r:id="rId17"/>
    <p:sldId id="283" r:id="rId18"/>
    <p:sldId id="280" r:id="rId19"/>
    <p:sldId id="288" r:id="rId20"/>
    <p:sldId id="266" r:id="rId21"/>
    <p:sldId id="267" r:id="rId22"/>
    <p:sldId id="268" r:id="rId23"/>
    <p:sldId id="269" r:id="rId24"/>
    <p:sldId id="271" r:id="rId25"/>
    <p:sldId id="270" r:id="rId26"/>
    <p:sldId id="272" r:id="rId27"/>
    <p:sldId id="286" r:id="rId28"/>
    <p:sldId id="287" r:id="rId29"/>
    <p:sldId id="281" r:id="rId30"/>
    <p:sldId id="285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6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CFCF-69C1-4702-9C0E-23B2D14B0AEB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rcy/resource/OSCON/oscon2011_OpenJDKStat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8/features" TargetMode="External"/><Relationship Id="rId2" Type="http://schemas.openxmlformats.org/officeDocument/2006/relationships/hyperlink" Target="http://www.oracle.com/technetwork/java/javase/8-whats-new-215707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urdue.edu/homes/hosking/ismm2000/papers/printezis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ORACLE </a:t>
            </a:r>
            <a:r>
              <a:rPr lang="en-US" altLang="zh-CN" smtClean="0"/>
              <a:t>JDK 1.6&amp;1.7&amp;1.8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58</a:t>
            </a:r>
            <a:r>
              <a:rPr lang="zh-CN" altLang="en-US" dirty="0" smtClean="0"/>
              <a:t>赶集集团</a:t>
            </a:r>
            <a:endParaRPr lang="en-US" altLang="zh-CN" dirty="0" smtClean="0"/>
          </a:p>
          <a:p>
            <a:r>
              <a:rPr lang="zh-CN" altLang="en-US" dirty="0" smtClean="0"/>
              <a:t>生态创新事业群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信息安全部</a:t>
            </a:r>
            <a:endParaRPr lang="en-US" altLang="zh-CN" dirty="0" smtClean="0"/>
          </a:p>
          <a:p>
            <a:r>
              <a:rPr lang="zh-CN" altLang="en-US" dirty="0"/>
              <a:t>亢伟楠</a:t>
            </a:r>
          </a:p>
        </p:txBody>
      </p:sp>
    </p:spTree>
    <p:extLst>
      <p:ext uri="{BB962C8B-B14F-4D97-AF65-F5344CB8AC3E}">
        <p14:creationId xmlns:p14="http://schemas.microsoft.com/office/powerpoint/2010/main" val="18855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钻石操作符，类型推导</a:t>
            </a:r>
            <a:endParaRPr lang="en-US" altLang="zh-CN" dirty="0" smtClean="0"/>
          </a:p>
          <a:p>
            <a:r>
              <a:rPr lang="en-US" altLang="zh-CN" dirty="0" smtClean="0"/>
              <a:t>Nio2</a:t>
            </a:r>
            <a:r>
              <a:rPr lang="zh-CN" altLang="en-US" dirty="0" smtClean="0"/>
              <a:t>，新增了对</a:t>
            </a:r>
            <a:r>
              <a:rPr lang="en-US" altLang="zh-CN" dirty="0" smtClean="0"/>
              <a:t>AIO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r>
              <a:rPr lang="en-US" altLang="zh-CN" dirty="0" smtClean="0"/>
              <a:t>Multi-catch</a:t>
            </a:r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pauseless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G1</a:t>
            </a:r>
          </a:p>
          <a:p>
            <a:r>
              <a:rPr lang="en-US" altLang="zh-CN" dirty="0" smtClean="0"/>
              <a:t>64bit 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的压缩指针</a:t>
            </a:r>
            <a:endParaRPr lang="en-US" altLang="zh-CN" dirty="0" smtClean="0"/>
          </a:p>
          <a:p>
            <a:r>
              <a:rPr lang="en-US" altLang="zh-CN" dirty="0" smtClean="0"/>
              <a:t>Switch </a:t>
            </a:r>
            <a:r>
              <a:rPr lang="zh-CN" altLang="en-US" dirty="0" smtClean="0"/>
              <a:t>新增了对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r>
              <a:rPr lang="zh-CN" altLang="en-US" dirty="0" smtClean="0"/>
              <a:t>自动资源管理</a:t>
            </a:r>
            <a:endParaRPr lang="en-US" altLang="zh-CN" dirty="0" smtClean="0"/>
          </a:p>
          <a:p>
            <a:r>
              <a:rPr lang="zh-CN" altLang="en-US" dirty="0"/>
              <a:t>数值字面常量里的可以有</a:t>
            </a:r>
            <a:r>
              <a:rPr lang="zh-CN" altLang="en-US" dirty="0" smtClean="0"/>
              <a:t>下划线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语言，只需要生成</a:t>
            </a:r>
            <a:r>
              <a:rPr lang="en-US" altLang="zh-CN" dirty="0" err="1" smtClean="0"/>
              <a:t>bytecode</a:t>
            </a:r>
            <a:r>
              <a:rPr lang="zh-CN" altLang="en-US" dirty="0" smtClean="0"/>
              <a:t>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，其他的都交给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来做。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了更多的语法</a:t>
            </a:r>
            <a:r>
              <a:rPr lang="zh-CN" altLang="en-US" dirty="0" smtClean="0"/>
              <a:t>糖</a:t>
            </a:r>
            <a:endParaRPr lang="en-US" altLang="zh-CN" dirty="0" smtClean="0"/>
          </a:p>
          <a:p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Easy </a:t>
            </a:r>
            <a:r>
              <a:rPr lang="en-US" altLang="zh-CN" dirty="0"/>
              <a:t>to use, make the compiler do the work</a:t>
            </a:r>
            <a:r>
              <a:rPr lang="en-US" altLang="zh-CN" dirty="0" smtClean="0"/>
              <a:t>!(</a:t>
            </a:r>
            <a:r>
              <a:rPr lang="zh-CN" altLang="en-US" dirty="0" smtClean="0"/>
              <a:t>来源于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发布经理介绍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2"/>
              </a:rPr>
              <a:t>演讲稿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时间。发布：</a:t>
            </a:r>
            <a:r>
              <a:rPr lang="en-US" altLang="zh-CN" dirty="0" smtClean="0"/>
              <a:t>2011-07 </a:t>
            </a:r>
            <a:r>
              <a:rPr lang="zh-CN" altLang="en-US" dirty="0" smtClean="0"/>
              <a:t> </a:t>
            </a:r>
            <a:r>
              <a:rPr lang="en-US" altLang="zh-CN" dirty="0" smtClean="0"/>
              <a:t>EOL</a:t>
            </a:r>
            <a:r>
              <a:rPr lang="zh-CN" altLang="en-US" dirty="0" smtClean="0"/>
              <a:t>：</a:t>
            </a:r>
            <a:r>
              <a:rPr lang="en-US" dirty="0" smtClean="0"/>
              <a:t>2015-04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2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Try-resource-catch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AutoCloseable</a:t>
            </a:r>
            <a:r>
              <a:rPr lang="zh-CN" altLang="en-US" dirty="0" smtClean="0"/>
              <a:t>接口的类可以自动关闭</a:t>
            </a:r>
            <a:endParaRPr lang="en-US" altLang="zh-CN" dirty="0" smtClean="0"/>
          </a:p>
          <a:p>
            <a:r>
              <a:rPr lang="en-US" altLang="zh-CN" dirty="0" smtClean="0"/>
              <a:t>Try(</a:t>
            </a:r>
            <a:r>
              <a:rPr lang="en-US" altLang="zh-CN" dirty="0" err="1" smtClean="0"/>
              <a:t>BufferReader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(path))){</a:t>
            </a:r>
          </a:p>
          <a:p>
            <a:pPr marL="457200" lvl="1" indent="0">
              <a:buNone/>
            </a:pPr>
            <a:r>
              <a:rPr lang="en-US" altLang="zh-CN" dirty="0" smtClean="0"/>
              <a:t>//do something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string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内部使用 </a:t>
            </a:r>
            <a:r>
              <a:rPr lang="en-US" altLang="zh-CN" dirty="0" err="1" smtClean="0"/>
              <a:t>hashcode+equals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javap</a:t>
            </a:r>
            <a:r>
              <a:rPr lang="zh-CN" altLang="en-US" dirty="0" smtClean="0"/>
              <a:t>来反编译得到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Lambda 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接口默认方法</a:t>
            </a:r>
            <a:endParaRPr lang="en-US" altLang="zh-CN" dirty="0" smtClean="0"/>
          </a:p>
          <a:p>
            <a:r>
              <a:rPr lang="en-US" altLang="zh-CN" dirty="0" smtClean="0"/>
              <a:t>Optional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层编译成为默认开启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冲突时的性能提升</a:t>
            </a:r>
            <a:endParaRPr lang="en-US" altLang="zh-CN" dirty="0" smtClean="0"/>
          </a:p>
          <a:p>
            <a:r>
              <a:rPr lang="en-US" altLang="zh-CN" dirty="0" smtClean="0"/>
              <a:t>New hardware </a:t>
            </a:r>
            <a:r>
              <a:rPr lang="en-US" altLang="zh-CN" dirty="0" err="1" smtClean="0"/>
              <a:t>intrinsics</a:t>
            </a:r>
            <a:r>
              <a:rPr lang="en-US" altLang="zh-CN" dirty="0"/>
              <a:t> </a:t>
            </a:r>
            <a:r>
              <a:rPr lang="en-US" altLang="zh-CN" dirty="0" smtClean="0"/>
              <a:t>AES</a:t>
            </a:r>
          </a:p>
          <a:p>
            <a:r>
              <a:rPr lang="zh-CN" altLang="en-US" dirty="0" smtClean="0"/>
              <a:t>相对</a:t>
            </a:r>
            <a:r>
              <a:rPr lang="en-US" altLang="zh-CN" dirty="0" smtClean="0"/>
              <a:t>jdk7</a:t>
            </a:r>
            <a:r>
              <a:rPr lang="zh-CN" altLang="en-US" dirty="0" smtClean="0"/>
              <a:t>，优化了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多个方法的体积，从而能达到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完整的新内容请参考：</a:t>
            </a:r>
            <a:r>
              <a:rPr lang="en-US" altLang="zh-CN" dirty="0" smtClean="0">
                <a:hlinkClick r:id="rId2"/>
              </a:rPr>
              <a:t>http://www.oracle.com/technetwork/java/javase/8-whats-new-2157071.html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http://openjdk.java.net/projects/jdk8/features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时间：发布：</a:t>
            </a:r>
            <a:r>
              <a:rPr lang="en-US" altLang="zh-CN" dirty="0" smtClean="0"/>
              <a:t>2014-03 </a:t>
            </a:r>
            <a:r>
              <a:rPr lang="zh-CN" altLang="en-US" dirty="0" smtClean="0"/>
              <a:t>仍然在开发中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6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函数式接口：</a:t>
            </a:r>
            <a:r>
              <a:rPr lang="zh-CN" altLang="en-US" dirty="0"/>
              <a:t>只包含一个抽象方法的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形参自动类型推导</a:t>
            </a:r>
            <a:endParaRPr lang="en-US" altLang="zh-CN" dirty="0" smtClean="0"/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expression</a:t>
            </a:r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statement</a:t>
            </a:r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{ statements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package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8 </a:t>
            </a:r>
            <a:r>
              <a:rPr lang="zh-CN" altLang="en-US" dirty="0" smtClean="0"/>
              <a:t>之前的问题：</a:t>
            </a:r>
            <a:endParaRPr lang="en-US" altLang="zh-CN" dirty="0" smtClean="0"/>
          </a:p>
          <a:p>
            <a:r>
              <a:rPr lang="zh-CN" altLang="en-US" dirty="0" smtClean="0"/>
              <a:t>时间类可变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线程不安全</a:t>
            </a:r>
            <a:endParaRPr lang="en-US" altLang="zh-CN" dirty="0" smtClean="0"/>
          </a:p>
          <a:p>
            <a:r>
              <a:rPr lang="zh-CN" altLang="en-US" dirty="0" smtClean="0"/>
              <a:t>糟糕的设计：使用麻烦，实用的</a:t>
            </a:r>
            <a:r>
              <a:rPr lang="en-US" altLang="zh-CN" dirty="0" err="1" smtClean="0"/>
              <a:t>api</a:t>
            </a:r>
            <a:r>
              <a:rPr lang="zh-CN" altLang="en-US" dirty="0"/>
              <a:t>太少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个相同名字的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类，区别？</a:t>
            </a:r>
            <a:endParaRPr lang="en-US" altLang="zh-CN" dirty="0" smtClean="0"/>
          </a:p>
          <a:p>
            <a:r>
              <a:rPr lang="en-US" altLang="zh-CN" dirty="0" err="1" smtClean="0"/>
              <a:t>DateFormat</a:t>
            </a:r>
            <a:r>
              <a:rPr lang="zh-CN" altLang="en-US" dirty="0" smtClean="0"/>
              <a:t>，在什么包？</a:t>
            </a:r>
            <a:endParaRPr lang="en-US" altLang="zh-CN" dirty="0" smtClean="0"/>
          </a:p>
          <a:p>
            <a:r>
              <a:rPr lang="zh-CN" altLang="en-US" dirty="0" smtClean="0"/>
              <a:t>不按套路出牌，</a:t>
            </a:r>
            <a:r>
              <a:rPr lang="en-US" altLang="zh-CN" dirty="0" smtClean="0"/>
              <a:t>date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1900</a:t>
            </a:r>
            <a:r>
              <a:rPr lang="zh-CN" altLang="en-US" dirty="0" smtClean="0"/>
              <a:t>开始，月份从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开始，天数从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混乱，不够健壮，误导。设计失败。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如何抢救 </a:t>
            </a:r>
            <a:r>
              <a:rPr lang="en-US" altLang="zh-CN" dirty="0" smtClean="0"/>
              <a:t>jdk6/7 </a:t>
            </a:r>
            <a:r>
              <a:rPr lang="zh-CN" altLang="en-US" dirty="0" smtClean="0"/>
              <a:t>时间类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 </a:t>
            </a:r>
            <a:r>
              <a:rPr lang="zh-CN" altLang="en-US" dirty="0" smtClean="0"/>
              <a:t>工具包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date</a:t>
            </a:r>
            <a:r>
              <a:rPr lang="zh-CN" altLang="en-US" dirty="0" smtClean="0"/>
              <a:t>类库完全兼容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简单好用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（日期的增加，减少，下一个周，年，月，日）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1720" y="636387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http://www.ibm.com/developerworks/cn/java/j-jodatime.html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5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Jdk8 time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统一在一个包下 </a:t>
            </a:r>
            <a:r>
              <a:rPr lang="en-US" altLang="zh-CN" dirty="0" smtClean="0"/>
              <a:t>Java.time.*</a:t>
            </a:r>
          </a:p>
          <a:p>
            <a:r>
              <a:rPr lang="zh-CN" altLang="en-US" dirty="0" smtClean="0"/>
              <a:t>不可变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</a:t>
            </a:r>
            <a:r>
              <a:rPr lang="zh-CN" altLang="en-US" dirty="0" smtClean="0"/>
              <a:t>作者参与开发，实际就是</a:t>
            </a:r>
            <a:r>
              <a:rPr lang="en-US" altLang="zh-CN" dirty="0" err="1" smtClean="0"/>
              <a:t>joda</a:t>
            </a:r>
            <a:r>
              <a:rPr lang="en-US" altLang="zh-CN" dirty="0" smtClean="0"/>
              <a:t>-time</a:t>
            </a:r>
            <a:r>
              <a:rPr lang="zh-CN" altLang="en-US" dirty="0" smtClean="0"/>
              <a:t>的马甲（</a:t>
            </a:r>
            <a:r>
              <a:rPr lang="en-US" altLang="zh-CN" dirty="0" err="1" smtClean="0"/>
              <a:t>openjdk</a:t>
            </a:r>
            <a:r>
              <a:rPr lang="zh-CN" altLang="en-US" dirty="0" smtClean="0"/>
              <a:t>吸收了大量优秀的第三方类库的类和方法）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4533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http://www.oracle.com/technetwork/articles/java/jf14-date-time-2125367.html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2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多层编译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正常情况：解释器执行，收集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，提供给相应的</a:t>
            </a:r>
            <a:r>
              <a:rPr lang="en-US" altLang="zh-CN" dirty="0" smtClean="0"/>
              <a:t>JIT </a:t>
            </a:r>
            <a:r>
              <a:rPr lang="zh-CN" altLang="en-US" dirty="0" smtClean="0"/>
              <a:t>编译器来编译。</a:t>
            </a:r>
            <a:r>
              <a:rPr lang="en-US" altLang="zh-CN" dirty="0" smtClean="0"/>
              <a:t>Client VM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 VM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层编译：解释器执行，一定热度转到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，然后积累到一定热度以后转到</a:t>
            </a:r>
            <a:r>
              <a:rPr lang="en-US" altLang="zh-CN" dirty="0" smtClean="0"/>
              <a:t>C2</a:t>
            </a:r>
          </a:p>
          <a:p>
            <a:r>
              <a:rPr lang="zh-CN" altLang="en-US" dirty="0"/>
              <a:t>此时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Server VM</a:t>
            </a:r>
            <a:r>
              <a:rPr lang="zh-CN" altLang="en-US" dirty="0" smtClean="0"/>
              <a:t>已经包含了</a:t>
            </a:r>
            <a:r>
              <a:rPr lang="en-US" altLang="zh-CN" dirty="0" smtClean="0"/>
              <a:t>C1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C2</a:t>
            </a:r>
            <a:r>
              <a:rPr lang="zh-CN" altLang="en-US" dirty="0" smtClean="0"/>
              <a:t>了，叫</a:t>
            </a:r>
            <a:r>
              <a:rPr lang="en-US" altLang="zh-CN" dirty="0" smtClean="0"/>
              <a:t>Tiered</a:t>
            </a:r>
            <a:r>
              <a:rPr lang="en-US" altLang="zh-CN" dirty="0"/>
              <a:t> </a:t>
            </a:r>
            <a:r>
              <a:rPr lang="en-US" altLang="zh-CN" dirty="0" smtClean="0"/>
              <a:t>VM</a:t>
            </a:r>
            <a:r>
              <a:rPr lang="zh-CN" altLang="en-US" dirty="0" smtClean="0"/>
              <a:t>更合适。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8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7" y="1600200"/>
            <a:ext cx="6998385" cy="4525963"/>
          </a:xfrm>
        </p:spPr>
      </p:pic>
    </p:spTree>
    <p:extLst>
      <p:ext uri="{BB962C8B-B14F-4D97-AF65-F5344CB8AC3E}">
        <p14:creationId xmlns:p14="http://schemas.microsoft.com/office/powerpoint/2010/main" val="34468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的关系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Jvm</a:t>
            </a:r>
            <a:r>
              <a:rPr lang="en-US" altLang="zh-CN" dirty="0" smtClean="0"/>
              <a:t>: Java Virtual Machine</a:t>
            </a:r>
          </a:p>
          <a:p>
            <a:pPr lvl="1"/>
            <a:r>
              <a:rPr lang="zh-CN" altLang="en-US" dirty="0" smtClean="0"/>
              <a:t>负责执行符合规范的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Jre</a:t>
            </a:r>
            <a:r>
              <a:rPr lang="en-US" altLang="zh-CN" dirty="0" smtClean="0"/>
              <a:t>: Java Runtime Environment</a:t>
            </a:r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与类库</a:t>
            </a:r>
            <a:endParaRPr lang="en-US" altLang="zh-CN" dirty="0" smtClean="0"/>
          </a:p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: Java Development kit</a:t>
            </a:r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jre</a:t>
            </a:r>
            <a:r>
              <a:rPr lang="zh-CN" altLang="en-US" dirty="0" smtClean="0"/>
              <a:t>与一些开发工具，如</a:t>
            </a:r>
            <a:r>
              <a:rPr lang="en-US" altLang="zh-CN" dirty="0" err="1" smtClean="0"/>
              <a:t>javac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 </a:t>
            </a:r>
            <a:r>
              <a:rPr lang="zh-CN" altLang="en-US" dirty="0" smtClean="0"/>
              <a:t>冲突导致的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” “BB” </a:t>
            </a:r>
            <a:r>
              <a:rPr lang="zh-CN" altLang="en-US" dirty="0" smtClean="0"/>
              <a:t>拥有同样的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，在插入到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中时，将会导致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从散列表变成链表，搜索</a:t>
            </a:r>
            <a:r>
              <a:rPr lang="en-US" altLang="zh-CN" dirty="0" smtClean="0"/>
              <a:t>O(1) -&gt; O(n).</a:t>
            </a:r>
            <a:r>
              <a:rPr lang="zh-CN" altLang="en-US" dirty="0" smtClean="0"/>
              <a:t>插入变成</a:t>
            </a:r>
            <a:r>
              <a:rPr lang="en-US" altLang="zh-CN" dirty="0" smtClean="0"/>
              <a:t>O(n^2).</a:t>
            </a:r>
          </a:p>
          <a:p>
            <a:r>
              <a:rPr lang="en-US" altLang="zh-CN" dirty="0" smtClean="0"/>
              <a:t>Java8</a:t>
            </a:r>
            <a:r>
              <a:rPr lang="zh-CN" altLang="en-US" dirty="0" smtClean="0"/>
              <a:t>之前的所有版本都受影响。</a:t>
            </a:r>
            <a:endParaRPr lang="en-US" altLang="zh-CN" dirty="0" smtClean="0"/>
          </a:p>
          <a:p>
            <a:r>
              <a:rPr lang="en-US" altLang="zh-CN" dirty="0" smtClean="0"/>
              <a:t>Tomcat 6.35</a:t>
            </a:r>
            <a:r>
              <a:rPr lang="zh-CN" altLang="en-US" dirty="0" smtClean="0"/>
              <a:t>之后的版本增加了</a:t>
            </a:r>
            <a:r>
              <a:rPr lang="en-US" altLang="zh-CN" dirty="0" err="1" smtClean="0"/>
              <a:t>maxParameterlai</a:t>
            </a:r>
            <a:r>
              <a:rPr lang="zh-CN" altLang="en-US" dirty="0" smtClean="0"/>
              <a:t>来防止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攻击，但是这个是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的问题。在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上做</a:t>
            </a:r>
            <a:r>
              <a:rPr lang="en-US" altLang="zh-CN" dirty="0" smtClean="0"/>
              <a:t>fix</a:t>
            </a:r>
            <a:r>
              <a:rPr lang="zh-CN" altLang="en-US" dirty="0" smtClean="0"/>
              <a:t>是没用。比如攻击者可以在使用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提交参数（内容以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提交，不算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）的情况下攻击，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内部使用使用的数据结构是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。也能照成同样的效果。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62373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/>
              <a:t>http://www.freebuf.com/articles/web/14199.html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“免费”的性能提升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摩尔定理：每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个月，芯片的性能都将提高一倍。那么，只需要每次发布新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时，购买新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，程序的性能就可以得到一次“免费”的提升。</a:t>
            </a:r>
            <a:endParaRPr lang="en-US" altLang="zh-CN" dirty="0" smtClean="0"/>
          </a:p>
          <a:p>
            <a:r>
              <a:rPr lang="zh-CN" altLang="en-US" dirty="0" smtClean="0"/>
              <a:t>但是最近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的单核性能慢慢到了瓶颈，开始追求并发和并行，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也开始变多。最新的</a:t>
            </a:r>
            <a:r>
              <a:rPr lang="en-US" altLang="zh-CN" dirty="0" smtClean="0"/>
              <a:t>Xeon E7 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18C36T</a:t>
            </a:r>
            <a:r>
              <a:rPr lang="zh-CN" altLang="en-US" dirty="0"/>
              <a:t> </a:t>
            </a:r>
            <a:r>
              <a:rPr lang="zh-CN" altLang="en-US" dirty="0" smtClean="0"/>
              <a:t>的恐怖性能。</a:t>
            </a:r>
            <a:endParaRPr lang="en-US" altLang="zh-CN" dirty="0" smtClean="0"/>
          </a:p>
          <a:p>
            <a:r>
              <a:rPr lang="zh-CN" altLang="en-US" dirty="0" smtClean="0"/>
              <a:t>新的指令集依然可以令程序收益。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1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Garbage collector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7" y="1484784"/>
            <a:ext cx="5857128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2" y="1556792"/>
            <a:ext cx="439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“Serial“ </a:t>
            </a:r>
            <a:r>
              <a:rPr lang="zh-CN" altLang="en-US" dirty="0"/>
              <a:t>单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复制算法垃圾回收器。 别名 </a:t>
            </a:r>
            <a:r>
              <a:rPr lang="en-US" altLang="zh-CN" dirty="0" err="1" smtClean="0"/>
              <a:t>defNew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defualt</a:t>
            </a:r>
            <a:r>
              <a:rPr lang="en-US" altLang="zh-CN" dirty="0" smtClean="0"/>
              <a:t> new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ParNew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多线程并行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复制算法垃圾回收器。可以和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搭配使用。</a:t>
            </a:r>
            <a:r>
              <a:rPr lang="en-US" altLang="zh-CN" dirty="0" smtClean="0"/>
              <a:t>Parallel new </a:t>
            </a:r>
            <a:r>
              <a:rPr lang="zh-CN" altLang="en-US" dirty="0" smtClean="0"/>
              <a:t>的简称。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“Parallel Scavenge” </a:t>
            </a:r>
            <a:r>
              <a:rPr lang="zh-CN" altLang="en-US" dirty="0" smtClean="0"/>
              <a:t>多线程并行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 别名</a:t>
            </a:r>
            <a:r>
              <a:rPr lang="en-US" altLang="zh-CN" dirty="0" err="1" smtClean="0"/>
              <a:t>PSYoungGen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"Serial Old" </a:t>
            </a:r>
            <a:r>
              <a:rPr lang="zh-CN" altLang="en-US" dirty="0" smtClean="0"/>
              <a:t>单线程 </a:t>
            </a:r>
            <a:r>
              <a:rPr lang="en-US" altLang="zh-CN" dirty="0" smtClean="0"/>
              <a:t>STW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整理算法回收器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“CMS” </a:t>
            </a:r>
            <a:r>
              <a:rPr lang="zh-CN" altLang="en-US" dirty="0" smtClean="0"/>
              <a:t>大多数时间并发，低暂停回收器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“Parallel Old” </a:t>
            </a:r>
            <a:r>
              <a:rPr lang="zh-CN" altLang="en-US" dirty="0" smtClean="0"/>
              <a:t>多线程标记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整理算法回收器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“G1” Garbage First </a:t>
            </a:r>
            <a:r>
              <a:rPr lang="zh-CN" altLang="en-US" dirty="0"/>
              <a:t>：并发、并行、压缩、增量式、区域化垃圾回收器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CMS GC</a:t>
            </a:r>
            <a:r>
              <a:rPr lang="zh-CN" altLang="en-US" dirty="0" smtClean="0"/>
              <a:t>，在</a:t>
            </a:r>
            <a:r>
              <a:rPr lang="en-US" altLang="zh-CN" dirty="0"/>
              <a:t>S</a:t>
            </a:r>
            <a:r>
              <a:rPr lang="en-US" altLang="zh-CN" dirty="0" smtClean="0"/>
              <a:t>un Labs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Exact VM</a:t>
            </a:r>
            <a:r>
              <a:rPr lang="zh-CN" altLang="en-US" dirty="0" smtClean="0"/>
              <a:t>中作为低延迟</a:t>
            </a:r>
            <a:r>
              <a:rPr lang="en-US" altLang="zh-CN" dirty="0" smtClean="0"/>
              <a:t>GC</a:t>
            </a:r>
            <a:r>
              <a:rPr lang="zh-CN" altLang="en-US" dirty="0" smtClean="0"/>
              <a:t>而设计实现，随后</a:t>
            </a:r>
            <a:r>
              <a:rPr lang="en-US" altLang="zh-CN" dirty="0" smtClean="0"/>
              <a:t>Sun</a:t>
            </a:r>
            <a:r>
              <a:rPr lang="zh-CN" altLang="en-US" dirty="0" smtClean="0"/>
              <a:t>收购来了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Exact VM</a:t>
            </a:r>
            <a:r>
              <a:rPr lang="zh-CN" altLang="en-US" dirty="0" smtClean="0"/>
              <a:t>竞争失败，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作为遗产进入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。整个整合期刚好是</a:t>
            </a:r>
            <a:r>
              <a:rPr lang="en-US" altLang="zh-CN" dirty="0" smtClean="0"/>
              <a:t>Sun</a:t>
            </a:r>
            <a:r>
              <a:rPr lang="zh-CN" altLang="en-US" dirty="0" smtClean="0"/>
              <a:t>衰败和被收购的日期。</a:t>
            </a:r>
            <a:endParaRPr lang="en-US" altLang="zh-CN" dirty="0" smtClean="0"/>
          </a:p>
          <a:p>
            <a:r>
              <a:rPr lang="zh-CN" altLang="en-US" dirty="0" smtClean="0"/>
              <a:t>缺少人力来打磨细节，导致缺少了</a:t>
            </a:r>
            <a:r>
              <a:rPr lang="en-US" altLang="zh-CN" dirty="0"/>
              <a:t> </a:t>
            </a:r>
            <a:r>
              <a:rPr lang="en-US" altLang="zh-CN" dirty="0" smtClean="0"/>
              <a:t>CMS </a:t>
            </a:r>
            <a:r>
              <a:rPr lang="en-US" altLang="zh-CN" dirty="0"/>
              <a:t>concurrent mode </a:t>
            </a:r>
            <a:r>
              <a:rPr lang="en-US" altLang="zh-CN" dirty="0" smtClean="0"/>
              <a:t>failure </a:t>
            </a:r>
            <a:r>
              <a:rPr lang="zh-CN" altLang="en-US" dirty="0" smtClean="0"/>
              <a:t>和</a:t>
            </a:r>
            <a:r>
              <a:rPr lang="en-US" altLang="zh-CN" dirty="0"/>
              <a:t>Promotion </a:t>
            </a:r>
            <a:r>
              <a:rPr lang="en-US" altLang="zh-CN" dirty="0" smtClean="0"/>
              <a:t>Failure </a:t>
            </a:r>
            <a:r>
              <a:rPr lang="zh-CN" altLang="en-US" dirty="0" smtClean="0"/>
              <a:t>时，会回退到</a:t>
            </a:r>
            <a:r>
              <a:rPr lang="en-US" altLang="zh-CN" dirty="0"/>
              <a:t>serial Full 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</a:t>
            </a:r>
            <a:r>
              <a:rPr lang="zh-CN" altLang="en-US" dirty="0"/>
              <a:t>用户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配套的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并行化。</a:t>
            </a:r>
            <a:r>
              <a:rPr lang="en-US" altLang="zh-CN" dirty="0" smtClean="0"/>
              <a:t>Ali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google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提交并行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，由遇到了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无主的情况。</a:t>
            </a:r>
            <a:endParaRPr lang="en-US" altLang="zh-CN" dirty="0" smtClean="0"/>
          </a:p>
          <a:p>
            <a:r>
              <a:rPr lang="en-US" altLang="zh-CN" dirty="0" err="1" smtClean="0"/>
              <a:t>Cms</a:t>
            </a:r>
            <a:r>
              <a:rPr lang="en-US" altLang="zh-CN" dirty="0"/>
              <a:t> 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A Generational Mostly-concurrent Garbage Collector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0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atinLnBrk="1"/>
            <a:r>
              <a:rPr lang="zh-CN" altLang="en-US" dirty="0" smtClean="0"/>
              <a:t>分代、低暂停、并发压缩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像</a:t>
            </a:r>
            <a:r>
              <a:rPr lang="en-US" altLang="zh-CN" dirty="0"/>
              <a:t>CMS</a:t>
            </a:r>
            <a:r>
              <a:rPr lang="zh-CN" altLang="en-US" dirty="0"/>
              <a:t>收集器一样，能与应用程序线程并发执行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zh-CN" altLang="en-US" dirty="0"/>
              <a:t>不希望牺牲大量的吞吐性能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G1</a:t>
            </a:r>
            <a:r>
              <a:rPr lang="zh-CN" altLang="en-US" dirty="0"/>
              <a:t>是一个有整理内存过程的垃圾收集器，不会产生很多内存碎片。</a:t>
            </a:r>
          </a:p>
          <a:p>
            <a:pPr latinLnBrk="1"/>
            <a:r>
              <a:rPr lang="en-US" altLang="zh-CN" dirty="0"/>
              <a:t>G1</a:t>
            </a:r>
            <a:r>
              <a:rPr lang="zh-CN" altLang="en-US" dirty="0"/>
              <a:t>的</a:t>
            </a:r>
            <a:r>
              <a:rPr lang="en-US" altLang="zh-CN" dirty="0"/>
              <a:t>Stop The World(STW)</a:t>
            </a:r>
            <a:r>
              <a:rPr lang="zh-CN" altLang="en-US" dirty="0"/>
              <a:t>更可控，</a:t>
            </a:r>
            <a:r>
              <a:rPr lang="en-US" altLang="zh-CN" dirty="0"/>
              <a:t>G1</a:t>
            </a:r>
            <a:r>
              <a:rPr lang="zh-CN" altLang="en-US" dirty="0"/>
              <a:t>在停顿时间上添加了预测机制，用户可以指定期望停顿时间。</a:t>
            </a:r>
          </a:p>
          <a:p>
            <a:pPr latinLnBrk="1"/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未来将统一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在移植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的同时诞生，同样遭遇了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所遇到的问题：开发人员离职，导致开发进度缓慢。从事</a:t>
            </a:r>
            <a:r>
              <a:rPr lang="en-US" altLang="zh-CN" dirty="0" smtClean="0"/>
              <a:t>G1</a:t>
            </a:r>
            <a:r>
              <a:rPr lang="zh-CN" altLang="en-US" dirty="0" smtClean="0"/>
              <a:t>开发的人员还需要去完善其他成熟的回收器。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收购后，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的人仍然不足，人力都被投入到</a:t>
            </a:r>
            <a:r>
              <a:rPr lang="en-US" altLang="zh-CN" dirty="0" err="1" smtClean="0"/>
              <a:t>NoPermGen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 Fight Recorder</a:t>
            </a:r>
            <a:r>
              <a:rPr lang="zh-CN" altLang="en-US" dirty="0" smtClean="0"/>
              <a:t>项目中。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论文发布在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年，到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发布，正式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成为默认回收器，花了十年时间。初版的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是研究的项目赶着出论文的结果，很不稳定。还需要更多时间去打磨。</a:t>
            </a:r>
            <a:endParaRPr lang="en-US" altLang="zh-CN" dirty="0" smtClean="0"/>
          </a:p>
          <a:p>
            <a:r>
              <a:rPr lang="zh-CN" altLang="en-US" dirty="0" smtClean="0"/>
              <a:t>在完成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lamba</a:t>
            </a:r>
            <a:r>
              <a:rPr lang="zh-CN" altLang="en-US" dirty="0" smtClean="0"/>
              <a:t>项目以后，</a:t>
            </a:r>
            <a:r>
              <a:rPr lang="en-US" altLang="zh-CN" dirty="0" smtClean="0"/>
              <a:t>java9</a:t>
            </a:r>
            <a:r>
              <a:rPr lang="zh-CN" altLang="en-US" dirty="0" smtClean="0"/>
              <a:t>中由足够的时间去打磨</a:t>
            </a:r>
            <a:r>
              <a:rPr lang="en-US" altLang="zh-CN" dirty="0" smtClean="0"/>
              <a:t>G1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4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099906" cy="4525963"/>
          </a:xfrm>
        </p:spPr>
      </p:pic>
      <p:sp>
        <p:nvSpPr>
          <p:cNvPr id="3" name="TextBox 2"/>
          <p:cNvSpPr txBox="1"/>
          <p:nvPr/>
        </p:nvSpPr>
        <p:spPr>
          <a:xfrm>
            <a:off x="899592" y="59492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 Red Hat </a:t>
            </a:r>
            <a:r>
              <a:rPr lang="en-US" altLang="zh-CN" dirty="0" err="1"/>
              <a:t>optaplanner</a:t>
            </a:r>
            <a:r>
              <a:rPr lang="en-US" altLang="zh-CN" dirty="0"/>
              <a:t> Benchmark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http://www.optaplanner.org/blog/2014/03/20/HowMuchFasterIsJava8.html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Benckmark</a:t>
            </a:r>
            <a:r>
              <a:rPr lang="en-US" altLang="zh-CN" dirty="0" smtClean="0"/>
              <a:t> how 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 benchmark issue:</a:t>
            </a:r>
          </a:p>
          <a:p>
            <a:pPr lvl="1"/>
            <a:r>
              <a:rPr lang="en-US" altLang="zh-CN" dirty="0" smtClean="0"/>
              <a:t>Warm up for JIT(-XX:+</a:t>
            </a:r>
            <a:r>
              <a:rPr lang="en-US" altLang="zh-CN" dirty="0" err="1" smtClean="0"/>
              <a:t>PrintCompiltion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Gc</a:t>
            </a:r>
            <a:r>
              <a:rPr lang="en-US" altLang="zh-CN" dirty="0" smtClean="0"/>
              <a:t> pauses(-</a:t>
            </a:r>
            <a:r>
              <a:rPr lang="en-US" altLang="zh-CN" dirty="0" err="1" smtClean="0"/>
              <a:t>XX:PrintGCDetail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deoptimization</a:t>
            </a:r>
            <a:r>
              <a:rPr lang="en-US" altLang="zh-CN" dirty="0"/>
              <a:t>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How to </a:t>
            </a:r>
            <a:r>
              <a:rPr lang="en-US" altLang="zh-CN" sz="3200" dirty="0" err="1"/>
              <a:t>benckmak</a:t>
            </a:r>
            <a:r>
              <a:rPr lang="en-US" altLang="zh-CN" sz="3200" dirty="0" smtClean="0"/>
              <a:t>:</a:t>
            </a:r>
          </a:p>
          <a:p>
            <a:pPr marL="742950" lvl="2" indent="-342900"/>
            <a:r>
              <a:rPr lang="en-US" altLang="zh-CN" dirty="0" smtClean="0"/>
              <a:t>Choose a </a:t>
            </a:r>
            <a:r>
              <a:rPr lang="en-US" altLang="zh-CN" dirty="0"/>
              <a:t>reputable </a:t>
            </a:r>
            <a:r>
              <a:rPr lang="en-US" altLang="zh-CN" dirty="0" smtClean="0"/>
              <a:t>suite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62373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http://www.azulsystems.com/events/javaone_2002/microbenchmarks.pdf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7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little </a:t>
            </a:r>
            <a:r>
              <a:rPr lang="en-US" altLang="zh-CN" dirty="0" err="1" smtClean="0"/>
              <a:t>story:Kafka’s</a:t>
            </a:r>
            <a:r>
              <a:rPr lang="en-US" altLang="zh-CN" dirty="0" smtClean="0"/>
              <a:t> crc32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Crc32:</a:t>
            </a:r>
            <a:r>
              <a:rPr lang="zh-CN" altLang="en-US" dirty="0" smtClean="0"/>
              <a:t>产生固定位数校验码的一种哈希函数，校验信息传输或保存后可能会出现的错误</a:t>
            </a:r>
            <a:endParaRPr lang="en-US" altLang="zh-CN" dirty="0" smtClean="0"/>
          </a:p>
          <a:p>
            <a:r>
              <a:rPr lang="en-US" altLang="zh-CN" dirty="0" smtClean="0"/>
              <a:t>Crc32 @ jdk1.6 / jdk1.7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1x </a:t>
            </a:r>
            <a:r>
              <a:rPr lang="en-US" altLang="zh-CN" dirty="0" err="1"/>
              <a:t>jni</a:t>
            </a:r>
            <a:endParaRPr lang="en-US" altLang="zh-CN" dirty="0" smtClean="0"/>
          </a:p>
          <a:p>
            <a:r>
              <a:rPr lang="en-US" altLang="zh-CN" dirty="0" smtClean="0"/>
              <a:t>Hadoop crc32 </a:t>
            </a:r>
            <a:r>
              <a:rPr lang="en-US" altLang="zh-CN" dirty="0" smtClean="0">
                <a:sym typeface="Wingdings" panose="05000000000000000000" pitchFamily="2" charset="2"/>
              </a:rPr>
              <a:t> 1.8x~10x pure java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Crc32 @ jdk1.8  2x (on error </a:t>
            </a:r>
            <a:r>
              <a:rPr lang="en-US" altLang="zh-CN" dirty="0" err="1" smtClean="0">
                <a:sym typeface="Wingdings" panose="05000000000000000000" pitchFamily="2" charset="2"/>
              </a:rPr>
              <a:t>microbenckmark</a:t>
            </a:r>
            <a:r>
              <a:rPr lang="en-US" altLang="zh-CN" dirty="0" smtClean="0">
                <a:sym typeface="Wingdings" panose="05000000000000000000" pitchFamily="2" charset="2"/>
              </a:rPr>
              <a:t>) use SIMD </a:t>
            </a:r>
            <a:r>
              <a:rPr lang="en-US" altLang="zh-CN" dirty="0" err="1" smtClean="0"/>
              <a:t>intrinsics</a:t>
            </a:r>
            <a:r>
              <a:rPr lang="en-US" altLang="zh-CN" dirty="0" smtClean="0"/>
              <a:t> (NOT SSE4.2 CRC32C)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Real:</a:t>
            </a:r>
            <a:r>
              <a:rPr lang="zh-CN" altLang="en-US" dirty="0" smtClean="0"/>
              <a:t>根据数据的大小，选择不同的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来做校验</a:t>
            </a:r>
            <a:endParaRPr lang="en-US" altLang="zh-CN" dirty="0" smtClean="0"/>
          </a:p>
          <a:p>
            <a:r>
              <a:rPr lang="en-US" altLang="zh-CN" dirty="0" smtClean="0"/>
              <a:t>Give a </a:t>
            </a:r>
            <a:r>
              <a:rPr lang="en-US" altLang="zh-CN" dirty="0" err="1" smtClean="0"/>
              <a:t>microtrust</a:t>
            </a:r>
            <a:r>
              <a:rPr lang="en-US" altLang="zh-CN" dirty="0" smtClean="0"/>
              <a:t> to a </a:t>
            </a:r>
            <a:r>
              <a:rPr lang="en-US" altLang="zh-CN" dirty="0" err="1" smtClean="0"/>
              <a:t>microbenckmark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https://issues.apache.org/jira/browse/KAFKA-3174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0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update?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从新的项目开始，旧的项目保持不动</a:t>
            </a:r>
            <a:endParaRPr lang="en-US" altLang="zh-CN" dirty="0" smtClean="0"/>
          </a:p>
          <a:p>
            <a:r>
              <a:rPr lang="zh-CN" altLang="en-US" dirty="0" smtClean="0"/>
              <a:t>同时升级第三方库到比较新的版本</a:t>
            </a:r>
            <a:endParaRPr lang="en-US" altLang="zh-CN" dirty="0" smtClean="0"/>
          </a:p>
          <a:p>
            <a:r>
              <a:rPr lang="zh-CN" altLang="en-US" dirty="0" smtClean="0"/>
              <a:t>使用第三方类库代替不稳定的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类库</a:t>
            </a:r>
            <a:endParaRPr lang="en-US" altLang="zh-CN" dirty="0" smtClean="0"/>
          </a:p>
          <a:p>
            <a:r>
              <a:rPr lang="en-US" altLang="zh-CN" dirty="0" err="1" smtClean="0"/>
              <a:t>Backgroup</a:t>
            </a:r>
            <a:r>
              <a:rPr lang="zh-CN" altLang="en-US" dirty="0" smtClean="0"/>
              <a:t>：很多公司已经在生产环境使用</a:t>
            </a:r>
            <a:r>
              <a:rPr lang="en-US" altLang="zh-CN" dirty="0" smtClean="0"/>
              <a:t>7/8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76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yberdak\Downloads\基本流程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50900"/>
            <a:ext cx="8685213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由 </a:t>
            </a:r>
            <a:r>
              <a:rPr lang="en-US" altLang="zh-CN" sz="1800" dirty="0" err="1" smtClean="0"/>
              <a:t>jdk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中的 </a:t>
            </a:r>
            <a:r>
              <a:rPr lang="en-US" altLang="zh-CN" sz="1800" dirty="0" err="1" smtClean="0"/>
              <a:t>javac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生成中间代码 </a:t>
            </a:r>
            <a:r>
              <a:rPr lang="en-US" altLang="zh-CN" sz="1800" dirty="0" smtClean="0"/>
              <a:t>class </a:t>
            </a:r>
            <a:r>
              <a:rPr lang="zh-CN" altLang="en-US" sz="1800" dirty="0" smtClean="0"/>
              <a:t>文件。输入要符合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语言规范。输出要符合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虚拟机规范。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789040"/>
            <a:ext cx="757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来执行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文件，从而得到执行结果。输入要符合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虚拟机规范。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5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展望未来，</a:t>
            </a:r>
            <a:r>
              <a:rPr lang="en-US" altLang="zh-CN" dirty="0" smtClean="0"/>
              <a:t>JDK9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Jigsaw </a:t>
            </a:r>
            <a:r>
              <a:rPr lang="zh-CN" altLang="en-US" dirty="0" smtClean="0"/>
              <a:t>模块化，可以定制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延期到了</a:t>
            </a:r>
            <a:r>
              <a:rPr lang="en-US" altLang="zh-CN" dirty="0" smtClean="0"/>
              <a:t>jdk9</a:t>
            </a:r>
            <a:endParaRPr lang="en-US" altLang="zh-CN" dirty="0"/>
          </a:p>
          <a:p>
            <a:r>
              <a:rPr lang="zh-CN" altLang="en-US" dirty="0" smtClean="0"/>
              <a:t>轻量级原生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延期到了</a:t>
            </a:r>
            <a:r>
              <a:rPr lang="en-US" altLang="zh-CN" dirty="0" smtClean="0"/>
              <a:t>JDK10</a:t>
            </a:r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级别编译器接口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可以方便的切换和调试</a:t>
            </a:r>
            <a:r>
              <a:rPr lang="en-US" altLang="zh-CN" dirty="0" smtClean="0"/>
              <a:t>JIT compiler</a:t>
            </a:r>
          </a:p>
          <a:p>
            <a:r>
              <a:rPr lang="en-US" altLang="zh-CN" dirty="0" err="1" smtClean="0"/>
              <a:t>jshell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GA</a:t>
            </a:r>
            <a:r>
              <a:rPr lang="zh-CN" altLang="en-US" dirty="0" smtClean="0"/>
              <a:t>日期：</a:t>
            </a:r>
            <a:r>
              <a:rPr lang="en-US" altLang="zh-CN" dirty="0" smtClean="0"/>
              <a:t>2017-03-23</a:t>
            </a:r>
          </a:p>
        </p:txBody>
      </p:sp>
    </p:spTree>
    <p:extLst>
      <p:ext uri="{BB962C8B-B14F-4D97-AF65-F5344CB8AC3E}">
        <p14:creationId xmlns:p14="http://schemas.microsoft.com/office/powerpoint/2010/main" val="407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  </a:t>
            </a:r>
            <a:r>
              <a:rPr lang="en-US" altLang="zh-CN" dirty="0" err="1" smtClean="0"/>
              <a:t>jls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语言中各种关键字以及语法的相关实现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虚拟机规范 </a:t>
            </a:r>
            <a:r>
              <a:rPr lang="en-US" altLang="zh-CN" dirty="0" err="1" smtClean="0"/>
              <a:t>jvms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虚拟机的标准以及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标准以及操作码的标准。</a:t>
            </a:r>
            <a:endParaRPr lang="en-US" altLang="zh-CN" dirty="0"/>
          </a:p>
          <a:p>
            <a:pPr lvl="1"/>
            <a:r>
              <a:rPr lang="zh-CN" altLang="en-US" dirty="0" smtClean="0"/>
              <a:t>只有符合</a:t>
            </a:r>
            <a:r>
              <a:rPr lang="en-US" altLang="zh-CN" dirty="0" err="1" smtClean="0"/>
              <a:t>jvms</a:t>
            </a:r>
            <a:r>
              <a:rPr lang="zh-CN" altLang="en-US" dirty="0" smtClean="0"/>
              <a:t>并通过</a:t>
            </a:r>
            <a:r>
              <a:rPr lang="en-US" altLang="zh-CN" dirty="0" err="1" smtClean="0"/>
              <a:t>jck</a:t>
            </a:r>
            <a:r>
              <a:rPr lang="zh-CN" altLang="en-US" dirty="0" smtClean="0"/>
              <a:t>测试，才能成为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虚拟机。</a:t>
            </a:r>
            <a:endParaRPr lang="en-US" altLang="zh-CN" dirty="0" smtClean="0"/>
          </a:p>
          <a:p>
            <a:r>
              <a:rPr lang="en-US" altLang="zh-CN" dirty="0" smtClean="0"/>
              <a:t>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https://docs.oracle.com/javase/specs/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历史回顾：</a:t>
            </a:r>
            <a:r>
              <a:rPr lang="en-US" altLang="zh-CN" dirty="0" smtClean="0"/>
              <a:t>1.5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泛型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循环（依然很多人在用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来遍历）</a:t>
            </a:r>
            <a:endParaRPr lang="en-US" altLang="zh-CN" dirty="0" smtClean="0"/>
          </a:p>
          <a:p>
            <a:r>
              <a:rPr lang="zh-CN" altLang="en-US" dirty="0" smtClean="0"/>
              <a:t>自动装箱和自动拆箱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增加了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关键字，导致和之前的代码不兼容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可变参数</a:t>
            </a:r>
            <a:endParaRPr lang="en-US" altLang="zh-CN" dirty="0" smtClean="0"/>
          </a:p>
          <a:p>
            <a:r>
              <a:rPr lang="zh-CN" altLang="en-US" dirty="0" smtClean="0"/>
              <a:t>静态导入</a:t>
            </a:r>
            <a:endParaRPr lang="en-US" altLang="zh-CN" dirty="0" smtClean="0"/>
          </a:p>
          <a:p>
            <a:r>
              <a:rPr lang="zh-CN" altLang="en-US" dirty="0" smtClean="0"/>
              <a:t>线程并发库 </a:t>
            </a:r>
            <a:r>
              <a:rPr lang="en-US" altLang="zh-CN" dirty="0" err="1" smtClean="0"/>
              <a:t>java.util.concurrent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发布时间：</a:t>
            </a:r>
            <a:r>
              <a:rPr lang="en-US" altLang="zh-CN" dirty="0" smtClean="0"/>
              <a:t>2004-10. End of Life : 2009-10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3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总是优先使用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For(String s : </a:t>
            </a:r>
            <a:r>
              <a:rPr lang="en-US" altLang="zh-CN" dirty="0" err="1" smtClean="0"/>
              <a:t>strList</a:t>
            </a:r>
            <a:r>
              <a:rPr lang="en-US" altLang="zh-CN" dirty="0" smtClean="0"/>
              <a:t>){}</a:t>
            </a:r>
            <a:endParaRPr lang="en-US" altLang="zh-CN" dirty="0"/>
          </a:p>
          <a:p>
            <a:r>
              <a:rPr lang="zh-CN" altLang="en-US" dirty="0" smtClean="0"/>
              <a:t>完全隐藏迭代器和索引变量，避免混乱和出错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1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自动装箱和拆箱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小心引入自动装箱的额外成本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5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Compiler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StAX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轻量级 </a:t>
            </a:r>
            <a:r>
              <a:rPr lang="en-US" altLang="zh-CN" dirty="0" smtClean="0"/>
              <a:t>http Server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时间：发布</a:t>
            </a:r>
            <a:r>
              <a:rPr lang="en-US" altLang="zh-CN" dirty="0" smtClean="0"/>
              <a:t>:2006-04 EOL:2014-04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大量的优化在</a:t>
            </a:r>
            <a:r>
              <a:rPr lang="en-US" altLang="zh-CN" dirty="0" smtClean="0"/>
              <a:t>jdk6</a:t>
            </a:r>
            <a:r>
              <a:rPr lang="zh-CN" altLang="en-US" dirty="0" smtClean="0"/>
              <a:t>中虽然有，但是还不成熟，默认被设置成关闭或者开启以后还有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</a:t>
            </a:r>
            <a:endParaRPr lang="en-US" altLang="zh-CN" dirty="0" smtClean="0"/>
          </a:p>
          <a:p>
            <a:r>
              <a:rPr lang="zh-CN" altLang="en-US" dirty="0" smtClean="0"/>
              <a:t>压缩指针</a:t>
            </a:r>
            <a:endParaRPr lang="en-US" altLang="zh-CN" dirty="0" smtClean="0"/>
          </a:p>
          <a:p>
            <a:r>
              <a:rPr lang="zh-CN" altLang="en-US" dirty="0" smtClean="0"/>
              <a:t>逃逸分析</a:t>
            </a:r>
            <a:endParaRPr lang="en-US" altLang="zh-CN" dirty="0" smtClean="0"/>
          </a:p>
          <a:p>
            <a:r>
              <a:rPr lang="en-US" altLang="zh-CN" dirty="0" smtClean="0"/>
              <a:t>G1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6U14</a:t>
            </a:r>
            <a:r>
              <a:rPr lang="zh-CN" altLang="en-US" dirty="0" smtClean="0"/>
              <a:t>面世，实验性质</a:t>
            </a:r>
            <a:endParaRPr lang="en-US" altLang="zh-CN" dirty="0" smtClean="0"/>
          </a:p>
          <a:p>
            <a:r>
              <a:rPr lang="en-US" altLang="zh-CN" dirty="0" err="1" smtClean="0"/>
              <a:t>Jmap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的冲突 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32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1590</Words>
  <Application>Microsoft Office PowerPoint</Application>
  <PresentationFormat>全屏显示(4:3)</PresentationFormat>
  <Paragraphs>187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 ORACLE JDK 1.6&amp;1.7&amp;1.8 介绍</vt:lpstr>
      <vt:lpstr>Java语言平台</vt:lpstr>
      <vt:lpstr>PowerPoint 演示文稿</vt:lpstr>
      <vt:lpstr>PowerPoint 演示文稿</vt:lpstr>
      <vt:lpstr>历史回顾：1.5 更新内容</vt:lpstr>
      <vt:lpstr>总是优先使用Foreach</vt:lpstr>
      <vt:lpstr>自动装箱和拆箱</vt:lpstr>
      <vt:lpstr>1.6 更新内容</vt:lpstr>
      <vt:lpstr>PowerPoint 演示文稿</vt:lpstr>
      <vt:lpstr>1.7 更新内容</vt:lpstr>
      <vt:lpstr>Try-resource-catch</vt:lpstr>
      <vt:lpstr>Switch string demo</vt:lpstr>
      <vt:lpstr>1.8 更新内容</vt:lpstr>
      <vt:lpstr>Lambda demo</vt:lpstr>
      <vt:lpstr>Time package demo</vt:lpstr>
      <vt:lpstr>如何抢救 jdk6/7 时间类</vt:lpstr>
      <vt:lpstr>Jdk8 time package</vt:lpstr>
      <vt:lpstr>多层编译</vt:lpstr>
      <vt:lpstr>多层编译demo</vt:lpstr>
      <vt:lpstr>Hash 冲突导致的dos攻击</vt:lpstr>
      <vt:lpstr>“免费”的性能提升</vt:lpstr>
      <vt:lpstr>Garbage collector</vt:lpstr>
      <vt:lpstr>CMS</vt:lpstr>
      <vt:lpstr>G1</vt:lpstr>
      <vt:lpstr>G1</vt:lpstr>
      <vt:lpstr>基准测试</vt:lpstr>
      <vt:lpstr>Benckmark how to</vt:lpstr>
      <vt:lpstr>A little story:Kafka’s crc32</vt:lpstr>
      <vt:lpstr>How to update?</vt:lpstr>
      <vt:lpstr>展望未来，JDK9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1.6 1.7 1.8</dc:title>
  <dc:creator>cyberdak</dc:creator>
  <cp:lastModifiedBy>cyberdak</cp:lastModifiedBy>
  <cp:revision>429</cp:revision>
  <dcterms:created xsi:type="dcterms:W3CDTF">2016-10-03T06:27:02Z</dcterms:created>
  <dcterms:modified xsi:type="dcterms:W3CDTF">2016-10-18T15:05:16Z</dcterms:modified>
</cp:coreProperties>
</file>