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5" r:id="rId3"/>
    <p:sldId id="264" r:id="rId4"/>
    <p:sldId id="261" r:id="rId5"/>
    <p:sldId id="257" r:id="rId6"/>
    <p:sldId id="262" r:id="rId7"/>
    <p:sldId id="258" r:id="rId8"/>
    <p:sldId id="259" r:id="rId9"/>
    <p:sldId id="263" r:id="rId10"/>
    <p:sldId id="260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93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8211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714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287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79956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345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916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469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216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553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43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034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749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352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996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256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083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213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502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Flask VirusTotal 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b="1" dirty="0">
                <a:solidFill>
                  <a:schemeClr val="tx1"/>
                </a:solidFill>
              </a:rPr>
              <a:t>Upload Files and Check Hashes with </a:t>
            </a:r>
            <a:r>
              <a:rPr b="1" dirty="0" err="1">
                <a:solidFill>
                  <a:schemeClr val="tx1"/>
                </a:solidFill>
              </a:rPr>
              <a:t>VirusTotal</a:t>
            </a:r>
            <a:r>
              <a:rPr b="1" dirty="0">
                <a:solidFill>
                  <a:schemeClr val="tx1"/>
                </a:solidFill>
              </a:rPr>
              <a:t>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394FB-B2B6-9230-B153-5546B71D5AA8}"/>
              </a:ext>
            </a:extLst>
          </p:cNvPr>
          <p:cNvSpPr txBox="1"/>
          <p:nvPr/>
        </p:nvSpPr>
        <p:spPr>
          <a:xfrm rot="21355714">
            <a:off x="4934606" y="5023948"/>
            <a:ext cx="32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Syed Mansoor </a:t>
            </a:r>
            <a:r>
              <a:rPr lang="en-US" dirty="0" err="1">
                <a:solidFill>
                  <a:schemeClr val="bg1"/>
                </a:solidFill>
              </a:rPr>
              <a:t>ul</a:t>
            </a:r>
            <a:r>
              <a:rPr lang="en-US" dirty="0">
                <a:solidFill>
                  <a:schemeClr val="bg1"/>
                </a:solidFill>
              </a:rPr>
              <a:t> Hassan Bukhari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Checking File Hashes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1" y="1261783"/>
            <a:ext cx="6716111" cy="3536819"/>
          </a:xfrm>
        </p:spPr>
        <p:txBody>
          <a:bodyPr/>
          <a:lstStyle/>
          <a:p>
            <a:r>
              <a:rPr dirty="0"/>
              <a:t>Users can check file hashes via the /hash route</a:t>
            </a:r>
          </a:p>
          <a:p>
            <a:r>
              <a:rPr dirty="0"/>
              <a:t>Retrieves information for the hash from Virus</a:t>
            </a:r>
            <a:r>
              <a:rPr lang="en-US" dirty="0"/>
              <a:t> </a:t>
            </a:r>
            <a:r>
              <a:rPr dirty="0"/>
              <a:t>Total</a:t>
            </a:r>
          </a:p>
          <a:p>
            <a:r>
              <a:rPr dirty="0"/>
              <a:t>Displays the analysis results in a tabular format</a:t>
            </a:r>
          </a:p>
          <a:p>
            <a:r>
              <a:rPr dirty="0"/>
              <a:t>Provides a summary of antivirus detections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0CAE5-A133-D75A-7BF4-2EFE5E9DC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45" y="4193319"/>
            <a:ext cx="8035884" cy="115196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A50E-B3B9-6232-4239-E01C10D9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4E9CC-8AC3-4628-837D-54C3DC7A60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4351" y="1773405"/>
            <a:ext cx="7796030" cy="3311189"/>
          </a:xfrm>
        </p:spPr>
        <p:txBody>
          <a:bodyPr/>
          <a:lstStyle/>
          <a:p>
            <a:r>
              <a:rPr lang="en-US" dirty="0"/>
              <a:t>Flask application integrated with Virus Total API</a:t>
            </a:r>
          </a:p>
          <a:p>
            <a:r>
              <a:rPr lang="en-US" dirty="0"/>
              <a:t>Supports file uploads and hash lookups</a:t>
            </a:r>
          </a:p>
          <a:p>
            <a:r>
              <a:rPr lang="en-US" dirty="0"/>
              <a:t>Polls Virus Total API for scan results</a:t>
            </a:r>
          </a:p>
          <a:p>
            <a:r>
              <a:rPr lang="en-US" dirty="0"/>
              <a:t>Displays detailed analysis reports with antivirus detection statistics</a:t>
            </a:r>
          </a:p>
          <a:p>
            <a:r>
              <a:rPr lang="en-US" dirty="0"/>
              <a:t>Easy to extend for additional security features and APIs</a:t>
            </a:r>
          </a:p>
        </p:txBody>
      </p:sp>
    </p:spTree>
    <p:extLst>
      <p:ext uri="{BB962C8B-B14F-4D97-AF65-F5344CB8AC3E}">
        <p14:creationId xmlns:p14="http://schemas.microsoft.com/office/powerpoint/2010/main" val="7955815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A50E-B3B9-6232-4239-E01C10D9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Suggestions and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4E9CC-8AC3-4628-837D-54C3DC7A60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4351" y="1773405"/>
            <a:ext cx="7796030" cy="3311189"/>
          </a:xfrm>
        </p:spPr>
        <p:txBody>
          <a:bodyPr/>
          <a:lstStyle/>
          <a:p>
            <a:r>
              <a:rPr lang="en-US" dirty="0"/>
              <a:t>Enhance user interface for better usability</a:t>
            </a:r>
          </a:p>
          <a:p>
            <a:r>
              <a:rPr lang="en-US" dirty="0"/>
              <a:t>Implement real-time updates for file scan results</a:t>
            </a:r>
          </a:p>
          <a:p>
            <a:r>
              <a:rPr lang="en-US" dirty="0"/>
              <a:t>Add logging and error handling for better debugging</a:t>
            </a:r>
          </a:p>
          <a:p>
            <a:r>
              <a:rPr lang="en-US" dirty="0"/>
              <a:t>Integrate additional threat intelligence APIs</a:t>
            </a:r>
          </a:p>
          <a:p>
            <a:r>
              <a:rPr lang="en-US" dirty="0"/>
              <a:t>Improve performance by optimizing API calls and reducing wait times</a:t>
            </a:r>
          </a:p>
          <a:p>
            <a:r>
              <a:rPr lang="en-US" dirty="0"/>
              <a:t>Add user authentication for security and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31151534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BF32-A136-2E49-BD22-0BCDD8ED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74D57-94B7-E2EA-27A3-AF21548C67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Installation and setup</a:t>
            </a:r>
          </a:p>
          <a:p>
            <a:r>
              <a:rPr lang="en-US" dirty="0"/>
              <a:t>Application structure</a:t>
            </a:r>
          </a:p>
          <a:p>
            <a:r>
              <a:rPr lang="en-US" dirty="0"/>
              <a:t>Flask integration setup</a:t>
            </a:r>
          </a:p>
          <a:p>
            <a:r>
              <a:rPr lang="en-US" dirty="0"/>
              <a:t>Analyze through file</a:t>
            </a:r>
          </a:p>
          <a:p>
            <a:r>
              <a:rPr lang="en-US" dirty="0"/>
              <a:t>Analyze through hash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Suggestion and improvement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356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92FF-5027-3124-9CE9-564A0287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Installation and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5F4A2-1C21-F89B-DB63-2222298042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0640" y="1261783"/>
            <a:ext cx="4436021" cy="2477073"/>
          </a:xfrm>
        </p:spPr>
        <p:txBody>
          <a:bodyPr/>
          <a:lstStyle/>
          <a:p>
            <a:r>
              <a:rPr lang="en-US" dirty="0"/>
              <a:t>Install Required Libraries</a:t>
            </a:r>
          </a:p>
          <a:p>
            <a:r>
              <a:rPr lang="en-US" dirty="0"/>
              <a:t>Run app through command prompt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92824A-A823-FFAA-B19C-ED76ADA629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7528" r="61661" b="-2024"/>
          <a:stretch/>
        </p:blipFill>
        <p:spPr>
          <a:xfrm>
            <a:off x="673169" y="3883667"/>
            <a:ext cx="7797662" cy="1508957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908E03-574B-D1A7-EC0B-79BC1852D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110" y="3817012"/>
            <a:ext cx="3463898" cy="1642269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0263572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26" y="717332"/>
            <a:ext cx="7797662" cy="1151965"/>
          </a:xfrm>
        </p:spPr>
        <p:txBody>
          <a:bodyPr/>
          <a:lstStyle/>
          <a:p>
            <a:r>
              <a:rPr dirty="0"/>
              <a:t>Application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161" y="2160604"/>
            <a:ext cx="7224192" cy="2536792"/>
          </a:xfrm>
        </p:spPr>
        <p:txBody>
          <a:bodyPr>
            <a:normAutofit fontScale="92500" lnSpcReduction="10000"/>
          </a:bodyPr>
          <a:lstStyle/>
          <a:p>
            <a:r>
              <a:rPr lang="en-US" sz="3200" cap="none" dirty="0"/>
              <a:t>app.py</a:t>
            </a:r>
          </a:p>
          <a:p>
            <a:r>
              <a:rPr lang="en-US" sz="3200" cap="none" dirty="0"/>
              <a:t>templates/index.html</a:t>
            </a:r>
          </a:p>
          <a:p>
            <a:r>
              <a:rPr lang="en-US" sz="3200" cap="none" dirty="0"/>
              <a:t>static/style.css</a:t>
            </a:r>
          </a:p>
          <a:p>
            <a:r>
              <a:rPr lang="en-US" sz="3200" cap="none" dirty="0"/>
              <a:t>vt-api.txt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Flask Application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1" y="331076"/>
            <a:ext cx="7797662" cy="5043509"/>
          </a:xfrm>
        </p:spPr>
        <p:txBody>
          <a:bodyPr/>
          <a:lstStyle/>
          <a:p>
            <a:r>
              <a:rPr dirty="0"/>
              <a:t> Flask web application to upload files and check hashes with Virus</a:t>
            </a:r>
            <a:r>
              <a:rPr lang="en-US" dirty="0"/>
              <a:t> </a:t>
            </a:r>
            <a:r>
              <a:rPr dirty="0"/>
              <a:t>Total</a:t>
            </a:r>
          </a:p>
          <a:p>
            <a:r>
              <a:rPr dirty="0"/>
              <a:t> Integrated with Virus</a:t>
            </a:r>
            <a:r>
              <a:rPr lang="en-US" dirty="0"/>
              <a:t> </a:t>
            </a:r>
            <a:r>
              <a:rPr dirty="0"/>
              <a:t>Total API</a:t>
            </a:r>
          </a:p>
          <a:p>
            <a:r>
              <a:rPr dirty="0"/>
              <a:t> Handles file uploads and API responses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5B8B-9882-44B5-8AB7-FB1C55E1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Frontend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F6D8E8-DD29-43CC-2C3E-7DD95C7F9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528" y="2063750"/>
            <a:ext cx="5905443" cy="3311525"/>
          </a:xfrm>
        </p:spPr>
      </p:pic>
    </p:spTree>
    <p:extLst>
      <p:ext uri="{BB962C8B-B14F-4D97-AF65-F5344CB8AC3E}">
        <p14:creationId xmlns:p14="http://schemas.microsoft.com/office/powerpoint/2010/main" val="28013397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Uploading Files to VirusTotal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373" y="685801"/>
            <a:ext cx="5754414" cy="4688785"/>
          </a:xfrm>
        </p:spPr>
        <p:txBody>
          <a:bodyPr/>
          <a:lstStyle/>
          <a:p>
            <a:r>
              <a:rPr dirty="0"/>
              <a:t> Users can upload files via the /upload route</a:t>
            </a:r>
          </a:p>
          <a:p>
            <a:r>
              <a:rPr dirty="0"/>
              <a:t>Files are scanned by Virus</a:t>
            </a:r>
            <a:r>
              <a:rPr lang="en-US" dirty="0"/>
              <a:t> </a:t>
            </a:r>
            <a:r>
              <a:rPr dirty="0"/>
              <a:t>Total</a:t>
            </a:r>
          </a:p>
          <a:p>
            <a:r>
              <a:rPr dirty="0"/>
              <a:t>Results returned to the user in JSON format</a:t>
            </a:r>
          </a:p>
          <a:p>
            <a:r>
              <a:rPr dirty="0"/>
              <a:t>Polls the Virus</a:t>
            </a:r>
            <a:r>
              <a:rPr lang="en-US" dirty="0"/>
              <a:t> </a:t>
            </a:r>
            <a:r>
              <a:rPr dirty="0"/>
              <a:t>Total API for scan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2DABB-41A6-F3FB-DD7A-78E9D18A7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356" y="4189908"/>
            <a:ext cx="4959210" cy="115196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VirusTotal API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987" y="685802"/>
            <a:ext cx="6595897" cy="4926722"/>
          </a:xfrm>
        </p:spPr>
        <p:txBody>
          <a:bodyPr/>
          <a:lstStyle/>
          <a:p>
            <a:r>
              <a:rPr dirty="0"/>
              <a:t>Retrieves analysis results via Virus</a:t>
            </a:r>
            <a:r>
              <a:rPr lang="en-US" dirty="0"/>
              <a:t> </a:t>
            </a:r>
            <a:r>
              <a:rPr dirty="0"/>
              <a:t>Total API</a:t>
            </a:r>
          </a:p>
          <a:p>
            <a:r>
              <a:rPr dirty="0"/>
              <a:t>Displays file info such as SHA256, MD5, and size</a:t>
            </a:r>
          </a:p>
          <a:p>
            <a:r>
              <a:rPr dirty="0"/>
              <a:t>Shows detection stats for malicious, suspicious, and harmless files</a:t>
            </a:r>
          </a:p>
          <a:p>
            <a:r>
              <a:rPr dirty="0"/>
              <a:t>Generates a summary of antivirus detections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B00E-E9F4-97B8-1FCA-5CC7E912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109818"/>
            <a:ext cx="7797662" cy="1151965"/>
          </a:xfrm>
        </p:spPr>
        <p:txBody>
          <a:bodyPr/>
          <a:lstStyle/>
          <a:p>
            <a:pPr algn="ctr"/>
            <a:r>
              <a:rPr lang="en-US" dirty="0"/>
              <a:t>Scanner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42D46E-812F-0734-E824-E62F68010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463" y="1310412"/>
            <a:ext cx="5665437" cy="4237176"/>
          </a:xfrm>
          <a:effectLst>
            <a:glow rad="139700">
              <a:schemeClr val="accent1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0232579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37</TotalTime>
  <Words>290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Impact</vt:lpstr>
      <vt:lpstr>Main Event</vt:lpstr>
      <vt:lpstr>Flask VirusTotal Integration</vt:lpstr>
      <vt:lpstr>Agenda</vt:lpstr>
      <vt:lpstr>Installation and setup</vt:lpstr>
      <vt:lpstr>Application Structure</vt:lpstr>
      <vt:lpstr>Flask Application Setup</vt:lpstr>
      <vt:lpstr>Frontend</vt:lpstr>
      <vt:lpstr>Uploading Files to VirusTotal</vt:lpstr>
      <vt:lpstr>VirusTotal API Results</vt:lpstr>
      <vt:lpstr>Scanner Result</vt:lpstr>
      <vt:lpstr>Checking File Hashes</vt:lpstr>
      <vt:lpstr>Summary</vt:lpstr>
      <vt:lpstr>Suggestions and Improvements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basitfazi9@gmail.com</cp:lastModifiedBy>
  <cp:revision>3</cp:revision>
  <dcterms:created xsi:type="dcterms:W3CDTF">2013-01-27T09:14:16Z</dcterms:created>
  <dcterms:modified xsi:type="dcterms:W3CDTF">2024-09-05T09:52:36Z</dcterms:modified>
  <cp:category/>
</cp:coreProperties>
</file>