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Aditya Vishwakarma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Aditya Vishwakarma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Pune Vidyarthi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Griha’s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Science and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Enhancements for Better Security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AES-Encrypted Steganography – Encrypt the hidden text before embedding.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Hiding in Audio/Video – Extend the concept beyond images.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Mobile App version – Implement it for Android &amp; IOS. 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AI-Based Image Modification Detection – Detect if an image has hidden data.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Cloud-Based Secure Steganography Service – Secure image-Based communications over the web</a:t>
            </a:r>
            <a:r>
              <a:rPr lang="en-US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Traditional methods of encrypting text messages (e.g., encryption) are easy to identify.</a:t>
            </a:r>
          </a:p>
          <a:p>
            <a:pPr algn="just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Need a method of hiding secret messages in plain view without suspicion.</a:t>
            </a:r>
          </a:p>
          <a:p>
            <a:pPr algn="just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Steganography helps in the process of concealing text inside images without visible alteration.</a:t>
            </a:r>
          </a:p>
          <a:p>
            <a:pPr algn="just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This project enables users to hide and extract text securely from images with the assistance of Python.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/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Programming Language: 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Python</a:t>
            </a:r>
          </a:p>
          <a:p>
            <a:pPr algn="just"/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Libraries Used: </a:t>
            </a:r>
          </a:p>
          <a:p>
            <a:pPr lvl="1" algn="just"/>
            <a:r>
              <a:rPr lang="en-IN" sz="1700" b="1" dirty="0" err="1">
                <a:solidFill>
                  <a:srgbClr val="0F0F0F"/>
                </a:solidFill>
                <a:ea typeface="+mn-lt"/>
                <a:cs typeface="+mn-lt"/>
              </a:rPr>
              <a:t>tkinter</a:t>
            </a:r>
            <a:r>
              <a:rPr lang="en-IN" sz="1700" b="1" dirty="0">
                <a:solidFill>
                  <a:srgbClr val="0F0F0F"/>
                </a:solidFill>
                <a:ea typeface="+mn-lt"/>
                <a:cs typeface="+mn-lt"/>
              </a:rPr>
              <a:t> - </a:t>
            </a:r>
            <a:r>
              <a:rPr lang="en-IN" sz="1700" dirty="0">
                <a:solidFill>
                  <a:srgbClr val="0F0F0F"/>
                </a:solidFill>
                <a:ea typeface="+mn-lt"/>
                <a:cs typeface="+mn-lt"/>
              </a:rPr>
              <a:t>GUI for selecting images and buttons.</a:t>
            </a:r>
          </a:p>
          <a:p>
            <a:pPr lvl="1" algn="just"/>
            <a:r>
              <a:rPr lang="en-IN" sz="1700" b="1" dirty="0">
                <a:solidFill>
                  <a:srgbClr val="0F0F0F"/>
                </a:solidFill>
                <a:ea typeface="+mn-lt"/>
                <a:cs typeface="+mn-lt"/>
              </a:rPr>
              <a:t>Pillow (PIL) – </a:t>
            </a:r>
            <a:r>
              <a:rPr lang="en-IN" sz="1700" dirty="0">
                <a:solidFill>
                  <a:srgbClr val="0F0F0F"/>
                </a:solidFill>
                <a:ea typeface="+mn-lt"/>
                <a:cs typeface="+mn-lt"/>
              </a:rPr>
              <a:t>Image Processing.</a:t>
            </a:r>
          </a:p>
          <a:p>
            <a:pPr lvl="1" algn="just"/>
            <a:r>
              <a:rPr lang="en-IN" sz="1700" b="1" dirty="0">
                <a:solidFill>
                  <a:srgbClr val="0F0F0F"/>
                </a:solidFill>
                <a:ea typeface="+mn-lt"/>
                <a:cs typeface="+mn-lt"/>
              </a:rPr>
              <a:t>NumPy – </a:t>
            </a:r>
            <a:r>
              <a:rPr lang="en-IN" sz="1700" dirty="0">
                <a:solidFill>
                  <a:srgbClr val="0F0F0F"/>
                </a:solidFill>
                <a:ea typeface="+mn-lt"/>
                <a:cs typeface="+mn-lt"/>
              </a:rPr>
              <a:t>Handling pixel data.</a:t>
            </a:r>
          </a:p>
          <a:p>
            <a:pPr lvl="1" algn="just"/>
            <a:r>
              <a:rPr lang="en-IN" sz="1700" b="1" dirty="0" err="1">
                <a:solidFill>
                  <a:srgbClr val="0F0F0F"/>
                </a:solidFill>
                <a:ea typeface="+mn-lt"/>
                <a:cs typeface="+mn-lt"/>
              </a:rPr>
              <a:t>fileddialog</a:t>
            </a:r>
            <a:r>
              <a:rPr lang="en-IN" sz="1700" b="1" dirty="0">
                <a:solidFill>
                  <a:srgbClr val="0F0F0F"/>
                </a:solidFill>
                <a:ea typeface="+mn-lt"/>
                <a:cs typeface="+mn-lt"/>
              </a:rPr>
              <a:t>, </a:t>
            </a:r>
            <a:r>
              <a:rPr lang="en-IN" sz="1700" b="1" dirty="0" err="1">
                <a:solidFill>
                  <a:srgbClr val="0F0F0F"/>
                </a:solidFill>
                <a:ea typeface="+mn-lt"/>
                <a:cs typeface="+mn-lt"/>
              </a:rPr>
              <a:t>messagebox</a:t>
            </a:r>
            <a:r>
              <a:rPr lang="en-IN" sz="17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1700" dirty="0">
                <a:solidFill>
                  <a:srgbClr val="0F0F0F"/>
                </a:solidFill>
                <a:ea typeface="+mn-lt"/>
                <a:cs typeface="+mn-lt"/>
              </a:rPr>
              <a:t>– File selection and user selection.</a:t>
            </a:r>
          </a:p>
          <a:p>
            <a:pPr algn="just"/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Platforms: 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Works on Visual Studio Code, Windows.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What makes this project stand out from other project (Unique features) ? </a:t>
            </a:r>
          </a:p>
          <a:p>
            <a:pPr marL="0" indent="0">
              <a:buNone/>
            </a:pP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1. Supports All Image Formats (PNG, JPG, BMP, TIFF, etc.)</a:t>
            </a:r>
            <a:b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2. Text is hidden inside images without visual changes</a:t>
            </a:r>
            <a:b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3. User-friendly GUI with easy "Select Image" &amp; "Hide/Unhide" buttons</a:t>
            </a:r>
            <a:b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4. Fast &amp; Efficient – No noticeable delay in hiding/unhiding text</a:t>
            </a:r>
            <a:b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5. Stealth Mode – Unlike encryption, attackers won’t suspect hidden text in images</a:t>
            </a:r>
            <a:endParaRPr lang="en-IN" sz="20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Who are the end users?</a:t>
            </a:r>
          </a:p>
          <a:p>
            <a:pPr marL="0" indent="0">
              <a:buNone/>
            </a:pP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👨‍💻 Cybersecurity Experts &amp; Ethical Hackers – For secure communication</a:t>
            </a:r>
            <a:b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🕵️ </a:t>
            </a:r>
            <a:r>
              <a:rPr lang="en-ID" sz="2000" dirty="0" err="1">
                <a:solidFill>
                  <a:srgbClr val="0F0F0F"/>
                </a:solidFill>
                <a:ea typeface="+mn-lt"/>
                <a:cs typeface="+mn-lt"/>
              </a:rPr>
              <a:t>Whistleblowers</a:t>
            </a: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 &amp; Investigative Journalists – To share sensitive information safely</a:t>
            </a:r>
            <a:b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🖥️ Software Developers – As a feature in secure applications</a:t>
            </a:r>
            <a:b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🔐 Government &amp; </a:t>
            </a:r>
            <a:r>
              <a:rPr lang="en-ID" sz="2000" dirty="0" err="1">
                <a:solidFill>
                  <a:srgbClr val="0F0F0F"/>
                </a:solidFill>
                <a:ea typeface="+mn-lt"/>
                <a:cs typeface="+mn-lt"/>
              </a:rPr>
              <a:t>Defense</a:t>
            </a: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 Personnel – For classified data transmission</a:t>
            </a:r>
            <a:b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</a:br>
            <a:r>
              <a:rPr lang="en-ID" sz="2000" dirty="0">
                <a:solidFill>
                  <a:srgbClr val="0F0F0F"/>
                </a:solidFill>
                <a:ea typeface="+mn-lt"/>
                <a:cs typeface="+mn-lt"/>
              </a:rPr>
              <a:t>📚 Academicians &amp; Researchers – For studying steganographic techniques</a:t>
            </a:r>
            <a:endParaRPr lang="en-IN" sz="20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6B817-77F1-4CFC-86BE-A05BAFE6F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951" y="1421258"/>
            <a:ext cx="3111890" cy="21456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3713C3-1B02-44E3-AF75-EE99861B6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41481"/>
            <a:ext cx="3524742" cy="1505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CAEEDE-FD85-4C11-8118-9A7111653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951" y="3931009"/>
            <a:ext cx="3161727" cy="2380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910C38-7ADF-4A71-A2E8-7884E183B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553" y="4047122"/>
            <a:ext cx="2081487" cy="200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The project successfully hides and extracts text from images using LSB (Least Significant Bit) Steganography.</a:t>
            </a:r>
          </a:p>
          <a:p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Provides a secure, non-detectable way of sharing sensitive information.</a:t>
            </a:r>
          </a:p>
          <a:p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The user- friendly interface makes it accessible for non-technical users.</a:t>
            </a:r>
          </a:p>
          <a:p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Unlike traditional encryption, this method does not raise suspicion since the image looks unchanged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</a:t>
            </a:r>
            <a:r>
              <a:rPr lang="en-IN"/>
              <a:t>Repository: https://github.com/cyberfortify/AICTE_Steganography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59</TotalTime>
  <Words>464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Aman</cp:lastModifiedBy>
  <cp:revision>31</cp:revision>
  <dcterms:created xsi:type="dcterms:W3CDTF">2021-05-26T16:50:10Z</dcterms:created>
  <dcterms:modified xsi:type="dcterms:W3CDTF">2025-02-15T08:12:47Z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