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8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8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28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04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2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9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2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6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7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1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9B53-8674-4AB5-8009-3062BC90E18A}" type="datetimeFigureOut">
              <a:rPr lang="es-MX" smtClean="0"/>
              <a:t>13/09/2018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A595-3C0B-4DD6-936C-679B47D55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88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ga.nz/#!KcB0VKaK!4LxomwGvQSV0sIUIbphAvIJzcOk0sLhHTaMSTiuZQk0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44243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Descargar de la siguiente URL y guardar en el servidor del Cliente </a:t>
            </a:r>
            <a:r>
              <a:rPr lang="es-MX" dirty="0" smtClean="0"/>
              <a:t>el </a:t>
            </a:r>
            <a:r>
              <a:rPr lang="es-MX" dirty="0"/>
              <a:t>software </a:t>
            </a:r>
            <a:r>
              <a:rPr lang="es-MX" b="1" dirty="0"/>
              <a:t>MobaXterm_Portable_v10.5</a:t>
            </a:r>
            <a:r>
              <a:rPr lang="es-MX" dirty="0"/>
              <a:t> </a:t>
            </a:r>
            <a:r>
              <a:rPr lang="es-MX" dirty="0" smtClean="0"/>
              <a:t>el cual no requiere instalación al ser un software portable.</a:t>
            </a:r>
            <a:endParaRPr lang="es-MX" dirty="0" smtClean="0"/>
          </a:p>
          <a:p>
            <a:pPr algn="just"/>
            <a:endParaRPr lang="es-MX" dirty="0" smtClean="0"/>
          </a:p>
          <a:p>
            <a:pPr lvl="1" algn="just"/>
            <a:r>
              <a:rPr lang="es-MX" dirty="0">
                <a:hlinkClick r:id="rId2"/>
              </a:rPr>
              <a:t>https://mega.nz/#!</a:t>
            </a:r>
            <a:r>
              <a:rPr lang="es-MX" dirty="0" smtClean="0">
                <a:hlinkClick r:id="rId2"/>
              </a:rPr>
              <a:t>KcB0VKaK!4LxomwGvQSV0sIUIbphAvIJzcOk0sLhHTaMSTiuZQk0</a:t>
            </a:r>
            <a:endParaRPr lang="es-MX" dirty="0" smtClean="0"/>
          </a:p>
          <a:p>
            <a:pPr lvl="1" algn="just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100" y="2806632"/>
            <a:ext cx="6977800" cy="37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3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Seleccionar el botón </a:t>
            </a:r>
            <a:r>
              <a:rPr lang="es-MX" b="1" dirty="0" smtClean="0"/>
              <a:t>Avanzado…</a:t>
            </a:r>
            <a:r>
              <a:rPr lang="es-MX" dirty="0" smtClean="0"/>
              <a:t> y en el bloque de SSH de las opciones del borde izquierdo seleccionar </a:t>
            </a:r>
            <a:r>
              <a:rPr lang="es-MX" b="1" dirty="0" smtClean="0"/>
              <a:t>Autentificación</a:t>
            </a:r>
            <a:r>
              <a:rPr lang="es-MX" dirty="0" smtClean="0"/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En </a:t>
            </a:r>
            <a:r>
              <a:rPr lang="es-MX" b="1" dirty="0" smtClean="0"/>
              <a:t>Parámetros de autentificación</a:t>
            </a:r>
            <a:r>
              <a:rPr lang="es-MX" dirty="0" smtClean="0"/>
              <a:t> abrir el cuadro </a:t>
            </a:r>
            <a:r>
              <a:rPr lang="es-MX" b="1" dirty="0" smtClean="0"/>
              <a:t>(…) </a:t>
            </a:r>
            <a:r>
              <a:rPr lang="es-MX" dirty="0" smtClean="0"/>
              <a:t>que tiene la opción de </a:t>
            </a:r>
            <a:r>
              <a:rPr lang="es-MX" b="1" dirty="0" smtClean="0"/>
              <a:t>Archivo de clave privada</a:t>
            </a:r>
            <a:r>
              <a:rPr lang="es-MX" dirty="0" smtClean="0"/>
              <a:t> para poder seleccionar la llave privada que se genero previamente.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6" y="2552608"/>
            <a:ext cx="4905040" cy="39989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11" y="2549052"/>
            <a:ext cx="5667443" cy="40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En algunas versiones de </a:t>
            </a:r>
            <a:r>
              <a:rPr lang="es-MX" dirty="0" err="1" smtClean="0"/>
              <a:t>FileZilla</a:t>
            </a:r>
            <a:r>
              <a:rPr lang="es-MX" dirty="0" smtClean="0"/>
              <a:t> o </a:t>
            </a:r>
            <a:r>
              <a:rPr lang="es-MX" dirty="0" err="1" smtClean="0"/>
              <a:t>WinSCP</a:t>
            </a:r>
            <a:r>
              <a:rPr lang="es-MX" dirty="0" smtClean="0"/>
              <a:t> les va a preguntar si desean convertir la llave privada a un formato valido, seleccionar la opción </a:t>
            </a:r>
            <a:r>
              <a:rPr lang="es-MX" b="1" dirty="0" smtClean="0"/>
              <a:t>Aceptar</a:t>
            </a:r>
            <a:r>
              <a:rPr lang="es-MX" dirty="0" smtClean="0"/>
              <a:t> y el sistema nos preguntara donde queremos guardar la llave convertida con extensión .</a:t>
            </a:r>
            <a:r>
              <a:rPr lang="es-MX" dirty="0" err="1" smtClean="0"/>
              <a:t>ppk</a:t>
            </a:r>
            <a:r>
              <a:rPr lang="es-MX" dirty="0" smtClean="0"/>
              <a:t> y por ultimo nos confirmara que se ha guardado exitosamente la llave convertida.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950"/>
            <a:ext cx="4400550" cy="1762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37" y="2503950"/>
            <a:ext cx="5828763" cy="41210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454406"/>
            <a:ext cx="4010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Para finalizar le damos </a:t>
            </a:r>
            <a:r>
              <a:rPr lang="es-MX" b="1" dirty="0" smtClean="0"/>
              <a:t>Aceptar</a:t>
            </a:r>
            <a:r>
              <a:rPr lang="es-MX" dirty="0" smtClean="0"/>
              <a:t> para Guardar la configuración Avanzada de la autenticación y en la pantalla de Sitios dar clic en </a:t>
            </a:r>
            <a:r>
              <a:rPr lang="es-MX" b="1" dirty="0" smtClean="0"/>
              <a:t>Guardar</a:t>
            </a:r>
            <a:r>
              <a:rPr lang="es-MX" dirty="0" smtClean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6" y="2170294"/>
            <a:ext cx="4904709" cy="39986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14" y="2170294"/>
            <a:ext cx="5962650" cy="4029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39" y="4499593"/>
            <a:ext cx="3124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Probamos la conexión al </a:t>
            </a:r>
            <a:r>
              <a:rPr lang="es-MX" b="1" dirty="0" smtClean="0"/>
              <a:t>buzón SFTP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21" y="2163780"/>
            <a:ext cx="5568655" cy="37628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74" y="1592821"/>
            <a:ext cx="4704747" cy="49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74972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3007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Extraer del archivo ZIP descargado </a:t>
            </a:r>
            <a:r>
              <a:rPr lang="es-MX" dirty="0" smtClean="0"/>
              <a:t>el software de </a:t>
            </a:r>
            <a:r>
              <a:rPr lang="es-MX" dirty="0"/>
              <a:t>ejecución </a:t>
            </a:r>
            <a:r>
              <a:rPr lang="es-MX" b="1" dirty="0" smtClean="0"/>
              <a:t>MobaXterm_Portable_v10.5</a:t>
            </a:r>
            <a:r>
              <a:rPr lang="es-MX" dirty="0" smtClean="0"/>
              <a:t>.</a:t>
            </a:r>
            <a:endParaRPr lang="es-MX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36" y="1834841"/>
            <a:ext cx="7869327" cy="272631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6728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Ejecutar como Administrador </a:t>
            </a:r>
            <a:r>
              <a:rPr lang="es-MX" dirty="0"/>
              <a:t>el software </a:t>
            </a:r>
            <a:r>
              <a:rPr lang="es-MX" b="1" dirty="0" smtClean="0"/>
              <a:t>MobaXterm_Personal_10.5.exe</a:t>
            </a:r>
            <a:r>
              <a:rPr lang="es-MX" dirty="0" smtClean="0"/>
              <a:t>.</a:t>
            </a: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5116809"/>
            <a:ext cx="5105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62" y="1911708"/>
            <a:ext cx="7871273" cy="451517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8788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En la interfaz del software dar clic en el botón </a:t>
            </a:r>
            <a:r>
              <a:rPr lang="es-MX" b="1" dirty="0" err="1" smtClean="0"/>
              <a:t>Start</a:t>
            </a:r>
            <a:r>
              <a:rPr lang="es-MX" b="1" dirty="0" smtClean="0"/>
              <a:t> local terminal</a:t>
            </a:r>
            <a:r>
              <a:rPr lang="es-MX" dirty="0" smtClean="0"/>
              <a:t>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773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8788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En la pantalla de la sesión </a:t>
            </a:r>
            <a:r>
              <a:rPr lang="es-MX" b="1" dirty="0" smtClean="0"/>
              <a:t>/home/</a:t>
            </a:r>
            <a:r>
              <a:rPr lang="es-MX" b="1" dirty="0" err="1" smtClean="0"/>
              <a:t>mobaxterm</a:t>
            </a:r>
            <a:r>
              <a:rPr lang="es-MX" dirty="0" smtClean="0"/>
              <a:t> ejecutar el siguiente comando.</a:t>
            </a:r>
          </a:p>
          <a:p>
            <a:pPr algn="just">
              <a:buClr>
                <a:srgbClr val="FF0000"/>
              </a:buClr>
            </a:pPr>
            <a:endParaRPr lang="es-MX" dirty="0" smtClean="0"/>
          </a:p>
          <a:p>
            <a:pPr lvl="1" algn="just">
              <a:buClr>
                <a:srgbClr val="FF0000"/>
              </a:buClr>
            </a:pPr>
            <a:r>
              <a:rPr lang="es-MX" b="1" dirty="0" err="1" smtClean="0"/>
              <a:t>ssh-keygen</a:t>
            </a:r>
            <a:r>
              <a:rPr lang="es-MX" b="1" dirty="0" smtClean="0"/>
              <a:t> -t </a:t>
            </a:r>
            <a:r>
              <a:rPr lang="es-MX" b="1" dirty="0" err="1" smtClean="0"/>
              <a:t>rsa</a:t>
            </a:r>
            <a:r>
              <a:rPr lang="es-MX" b="1" dirty="0" smtClean="0"/>
              <a:t> -b 1024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37" y="2365762"/>
            <a:ext cx="7236325" cy="41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8788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Cuando el sistema pregunte </a:t>
            </a:r>
            <a:r>
              <a:rPr lang="es-MX" b="1" dirty="0" smtClean="0"/>
              <a:t>“</a:t>
            </a:r>
            <a:r>
              <a:rPr lang="es-MX" b="1" dirty="0" err="1" smtClean="0"/>
              <a:t>Enter</a:t>
            </a:r>
            <a:r>
              <a:rPr lang="es-MX" b="1" dirty="0" smtClean="0"/>
              <a:t> file un </a:t>
            </a:r>
            <a:r>
              <a:rPr lang="es-MX" b="1" dirty="0" err="1" smtClean="0"/>
              <a:t>which</a:t>
            </a:r>
            <a:r>
              <a:rPr lang="es-MX" b="1" dirty="0" smtClean="0"/>
              <a:t> to </a:t>
            </a:r>
            <a:r>
              <a:rPr lang="es-MX" b="1" dirty="0" err="1" smtClean="0"/>
              <a:t>save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key</a:t>
            </a:r>
            <a:r>
              <a:rPr lang="es-MX" b="1" dirty="0" smtClean="0"/>
              <a:t> (/home/</a:t>
            </a:r>
            <a:r>
              <a:rPr lang="es-MX" b="1" dirty="0" err="1" smtClean="0"/>
              <a:t>mobaxterm</a:t>
            </a:r>
            <a:r>
              <a:rPr lang="es-MX" b="1" dirty="0" smtClean="0"/>
              <a:t>/.</a:t>
            </a:r>
            <a:r>
              <a:rPr lang="es-MX" b="1" dirty="0" err="1" smtClean="0"/>
              <a:t>ssh</a:t>
            </a:r>
            <a:r>
              <a:rPr lang="es-MX" b="1" dirty="0" smtClean="0"/>
              <a:t>/</a:t>
            </a:r>
            <a:r>
              <a:rPr lang="es-MX" b="1" dirty="0" err="1" smtClean="0"/>
              <a:t>id_rsa</a:t>
            </a:r>
            <a:r>
              <a:rPr lang="es-MX" b="1" dirty="0" smtClean="0"/>
              <a:t>”</a:t>
            </a:r>
            <a:r>
              <a:rPr lang="es-MX" dirty="0" smtClean="0"/>
              <a:t>, se deberá confirmar el nombre de la llave que se esta generando, ejemplo: </a:t>
            </a:r>
            <a:r>
              <a:rPr lang="es-MX" b="1" dirty="0" err="1" smtClean="0"/>
              <a:t>id_rsa</a:t>
            </a:r>
            <a:r>
              <a:rPr lang="es-MX" dirty="0" smtClean="0"/>
              <a:t>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Cuando el sistema pregunte </a:t>
            </a:r>
            <a:r>
              <a:rPr lang="es-MX" b="1" dirty="0" smtClean="0"/>
              <a:t>“</a:t>
            </a:r>
            <a:r>
              <a:rPr lang="es-MX" b="1" dirty="0" err="1" smtClean="0"/>
              <a:t>Enter</a:t>
            </a:r>
            <a:r>
              <a:rPr lang="es-MX" b="1" dirty="0" smtClean="0"/>
              <a:t> </a:t>
            </a:r>
            <a:r>
              <a:rPr lang="es-MX" b="1" dirty="0" err="1" smtClean="0"/>
              <a:t>Passphrase</a:t>
            </a:r>
            <a:r>
              <a:rPr lang="es-MX" b="1" dirty="0" smtClean="0"/>
              <a:t> (</a:t>
            </a:r>
            <a:r>
              <a:rPr lang="es-MX" b="1" dirty="0" err="1" smtClean="0"/>
              <a:t>empty</a:t>
            </a:r>
            <a:r>
              <a:rPr lang="es-MX" b="1" dirty="0" smtClean="0"/>
              <a:t> </a:t>
            </a:r>
            <a:r>
              <a:rPr lang="es-MX" b="1" dirty="0" err="1" smtClean="0"/>
              <a:t>for</a:t>
            </a:r>
            <a:r>
              <a:rPr lang="es-MX" b="1" dirty="0" smtClean="0"/>
              <a:t> no </a:t>
            </a:r>
            <a:r>
              <a:rPr lang="es-MX" b="1" dirty="0" err="1" smtClean="0"/>
              <a:t>passphrase</a:t>
            </a:r>
            <a:r>
              <a:rPr lang="es-MX" b="1" dirty="0" smtClean="0"/>
              <a:t>)”</a:t>
            </a:r>
            <a:r>
              <a:rPr lang="es-MX" dirty="0" smtClean="0"/>
              <a:t> y </a:t>
            </a:r>
            <a:r>
              <a:rPr lang="es-MX" b="1" dirty="0" smtClean="0"/>
              <a:t>“</a:t>
            </a:r>
            <a:r>
              <a:rPr lang="es-MX" b="1" dirty="0" err="1" smtClean="0"/>
              <a:t>Enter</a:t>
            </a:r>
            <a:r>
              <a:rPr lang="es-MX" b="1" dirty="0" smtClean="0"/>
              <a:t> </a:t>
            </a:r>
            <a:r>
              <a:rPr lang="es-MX" b="1" dirty="0" err="1" smtClean="0"/>
              <a:t>same</a:t>
            </a:r>
            <a:r>
              <a:rPr lang="es-MX" b="1" dirty="0" smtClean="0"/>
              <a:t> </a:t>
            </a:r>
            <a:r>
              <a:rPr lang="es-MX" b="1" dirty="0" err="1" smtClean="0"/>
              <a:t>passphrase</a:t>
            </a:r>
            <a:r>
              <a:rPr lang="es-MX" b="1" dirty="0" smtClean="0"/>
              <a:t> </a:t>
            </a:r>
            <a:r>
              <a:rPr lang="es-MX" b="1" dirty="0" err="1" smtClean="0"/>
              <a:t>again</a:t>
            </a:r>
            <a:r>
              <a:rPr lang="es-MX" b="1" dirty="0" smtClean="0"/>
              <a:t>”</a:t>
            </a:r>
            <a:r>
              <a:rPr lang="es-MX" dirty="0" smtClean="0"/>
              <a:t>, se deberán dejar en blanco y dar </a:t>
            </a:r>
            <a:r>
              <a:rPr lang="es-MX" dirty="0" err="1" smtClean="0"/>
              <a:t>Enter</a:t>
            </a:r>
            <a:r>
              <a:rPr lang="es-MX" dirty="0" smtClean="0"/>
              <a:t> para que se generen las llaves de autenticación correctamente.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14" y="2842486"/>
            <a:ext cx="6551372" cy="37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Al ejecutar el comando </a:t>
            </a:r>
            <a:r>
              <a:rPr lang="es-MX" b="1" dirty="0" err="1" smtClean="0"/>
              <a:t>ls</a:t>
            </a:r>
            <a:r>
              <a:rPr lang="es-MX" dirty="0" smtClean="0"/>
              <a:t> validamos que se hayan generado las llaves </a:t>
            </a:r>
            <a:r>
              <a:rPr lang="es-MX" b="1" dirty="0" err="1" smtClean="0"/>
              <a:t>id_rsa</a:t>
            </a:r>
            <a:r>
              <a:rPr lang="es-MX" dirty="0" smtClean="0"/>
              <a:t> y </a:t>
            </a:r>
            <a:r>
              <a:rPr lang="es-MX" b="1" dirty="0" smtClean="0"/>
              <a:t>id_rsa.pub</a:t>
            </a:r>
            <a:r>
              <a:rPr lang="es-MX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781641"/>
            <a:ext cx="8296275" cy="47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Para </a:t>
            </a:r>
            <a:r>
              <a:rPr lang="es-MX" dirty="0"/>
              <a:t>ubicar la ruta, se ingresa al menú </a:t>
            </a:r>
            <a:r>
              <a:rPr lang="es-MX" b="1" dirty="0" err="1" smtClean="0"/>
              <a:t>Settings</a:t>
            </a:r>
            <a:r>
              <a:rPr lang="es-MX" dirty="0" smtClean="0"/>
              <a:t> </a:t>
            </a:r>
            <a:r>
              <a:rPr lang="es-MX" dirty="0"/>
              <a:t>y posteriormente al sub menú de </a:t>
            </a:r>
            <a:r>
              <a:rPr lang="es-MX" b="1" dirty="0"/>
              <a:t>Configuración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682974"/>
            <a:ext cx="86582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Seleccionar el folder de la opción </a:t>
            </a:r>
            <a:r>
              <a:rPr lang="es-MX" b="1" dirty="0" err="1" smtClean="0"/>
              <a:t>Persistent</a:t>
            </a:r>
            <a:r>
              <a:rPr lang="es-MX" b="1" dirty="0" smtClean="0"/>
              <a:t> home </a:t>
            </a:r>
            <a:r>
              <a:rPr lang="es-MX" b="1" dirty="0" err="1" smtClean="0"/>
              <a:t>directory</a:t>
            </a:r>
            <a:r>
              <a:rPr lang="es-MX" dirty="0" smtClean="0"/>
              <a:t> para poder abrir la carpeta donde se alojan las llaves generadas y poder extraerlas para enviar la llave publica </a:t>
            </a:r>
            <a:r>
              <a:rPr lang="es-MX" b="1" dirty="0" smtClean="0"/>
              <a:t>id_rsa.pub</a:t>
            </a:r>
            <a:r>
              <a:rPr lang="es-MX" dirty="0" smtClean="0"/>
              <a:t> al Banco para su configuración.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29"/>
            <a:ext cx="4832594" cy="3410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59400"/>
            <a:ext cx="5638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Migración Buzones Enlace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1" y="122348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Extraemos ambas llaves </a:t>
            </a:r>
            <a:r>
              <a:rPr lang="es-MX" b="1" dirty="0" err="1" smtClean="0"/>
              <a:t>id_rsa</a:t>
            </a:r>
            <a:r>
              <a:rPr lang="es-MX" dirty="0" smtClean="0"/>
              <a:t> y </a:t>
            </a:r>
            <a:r>
              <a:rPr lang="es-MX" b="1" dirty="0" smtClean="0"/>
              <a:t>id_rsa.pub</a:t>
            </a:r>
            <a:r>
              <a:rPr lang="es-MX" dirty="0" smtClean="0"/>
              <a:t> para llevarlas a un directorio local del equipo como puede ser </a:t>
            </a:r>
            <a:r>
              <a:rPr lang="es-MX" b="1" dirty="0" smtClean="0"/>
              <a:t>Descargas</a:t>
            </a:r>
            <a:r>
              <a:rPr lang="es-MX" dirty="0" smtClean="0"/>
              <a:t> o </a:t>
            </a:r>
            <a:r>
              <a:rPr lang="es-MX" b="1" dirty="0" err="1" smtClean="0"/>
              <a:t>Downloads</a:t>
            </a:r>
            <a:r>
              <a:rPr lang="es-MX" dirty="0" smtClean="0"/>
              <a:t> y de ahí poder cargar la llave privada en el Cliente SSH para la conexión al buzón.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Abrir el Cliente de SSH (</a:t>
            </a:r>
            <a:r>
              <a:rPr lang="es-MX" dirty="0" err="1" smtClean="0"/>
              <a:t>FileZilla</a:t>
            </a:r>
            <a:r>
              <a:rPr lang="es-MX" dirty="0" smtClean="0"/>
              <a:t> o </a:t>
            </a:r>
            <a:r>
              <a:rPr lang="es-MX" dirty="0" err="1" smtClean="0"/>
              <a:t>WinSCP</a:t>
            </a:r>
            <a:r>
              <a:rPr lang="es-MX" dirty="0" smtClean="0"/>
              <a:t>) para configurar la conexión al buzón SFTP y la carga de la llave privada </a:t>
            </a:r>
            <a:r>
              <a:rPr lang="es-MX" b="1" dirty="0" err="1" smtClean="0"/>
              <a:t>id_rsa</a:t>
            </a:r>
            <a:r>
              <a:rPr lang="es-MX" dirty="0" smtClean="0"/>
              <a:t> para la autenticación.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MX" dirty="0" smtClean="0"/>
              <a:t>Seleccionar la opción </a:t>
            </a:r>
            <a:r>
              <a:rPr lang="es-MX" b="1" dirty="0" smtClean="0"/>
              <a:t>Nuevo sitio </a:t>
            </a:r>
            <a:r>
              <a:rPr lang="es-MX" dirty="0" smtClean="0"/>
              <a:t>y configurar los siguientes parámetros de conexión</a:t>
            </a:r>
            <a:r>
              <a:rPr lang="es-MX" b="1" dirty="0" smtClean="0"/>
              <a:t>.</a:t>
            </a:r>
            <a:endParaRPr lang="es-MX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76436" y="2959674"/>
            <a:ext cx="487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dirty="0" smtClean="0"/>
              <a:t>Protocolo: </a:t>
            </a:r>
            <a:r>
              <a:rPr lang="es-MX" b="1" dirty="0" smtClean="0"/>
              <a:t>SFTP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dirty="0" smtClean="0"/>
              <a:t>Nombre o IP del servidor</a:t>
            </a:r>
            <a:r>
              <a:rPr lang="es-MX" dirty="0"/>
              <a:t>: </a:t>
            </a:r>
            <a:r>
              <a:rPr lang="es-MX" b="1" dirty="0"/>
              <a:t>170.169.130.85</a:t>
            </a:r>
            <a:endParaRPr lang="es-MX" b="1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dirty="0" smtClean="0"/>
              <a:t>Puerto: </a:t>
            </a:r>
            <a:r>
              <a:rPr lang="es-MX" b="1" dirty="0" smtClean="0"/>
              <a:t>22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dirty="0" smtClean="0"/>
              <a:t>Usuario: </a:t>
            </a:r>
            <a:r>
              <a:rPr lang="es-MX" b="1" dirty="0" err="1" smtClean="0"/>
              <a:t>eXXXXXXX</a:t>
            </a:r>
            <a:endParaRPr lang="es-MX" b="1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dirty="0" smtClean="0"/>
              <a:t>Contraseña: </a:t>
            </a:r>
            <a:r>
              <a:rPr lang="es-MX" b="1" dirty="0" smtClean="0"/>
              <a:t>Dejar </a:t>
            </a:r>
            <a:r>
              <a:rPr lang="es-MX" b="1" dirty="0" err="1" smtClean="0"/>
              <a:t>vacio</a:t>
            </a:r>
            <a:endParaRPr lang="es-MX" b="1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02" y="2933917"/>
            <a:ext cx="5369417" cy="3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35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498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  <vt:lpstr>Migración Buzones Enlace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Migración Certificado CORE&gt;HSM H2H</dc:title>
  <dc:creator>HP</dc:creator>
  <cp:lastModifiedBy>HP</cp:lastModifiedBy>
  <cp:revision>19</cp:revision>
  <dcterms:created xsi:type="dcterms:W3CDTF">2018-09-13T23:05:55Z</dcterms:created>
  <dcterms:modified xsi:type="dcterms:W3CDTF">2018-09-14T01:13:59Z</dcterms:modified>
</cp:coreProperties>
</file>