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8" autoAdjust="0"/>
    <p:restoredTop sz="94660"/>
  </p:normalViewPr>
  <p:slideViewPr>
    <p:cSldViewPr snapToGrid="0">
      <p:cViewPr varScale="1">
        <p:scale>
          <a:sx n="88" d="100"/>
          <a:sy n="88" d="100"/>
        </p:scale>
        <p:origin x="285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3C39C-A732-4917-9AE1-8C6972CFF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FAD45B-5D7C-427D-98D9-FD4E45DFC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C4075-1040-4BF5-B46E-1F5970D6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D99649-FC34-4FF1-A505-AE571C56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DAEB4-EB50-48DB-8B6E-1A17D50B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5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F8CBB-3C4C-47F2-84AF-8E60FE41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E5A8E4-5DE7-44E1-BA73-B511F374E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03244-7159-450B-95A7-E4EE80A0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D9AA87-EEC8-404E-8D53-C5B311DB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7DD55-0BBD-4D07-B69F-2F435463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2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854CFC-A093-430E-8B3F-23A9E8E8F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056BC7-2DBC-4C82-B033-859704317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AD65D7-B2D9-4FC0-881C-633270BE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A561C-BD3F-4527-8FEB-9795080F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7DDBE-47BF-4026-A519-B1DEE0CC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56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89261-6949-4C14-BF9D-69FECD80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1D963-01C9-428C-8632-7A979D8EE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2804C-4AF4-438E-8082-4D548004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FD4D1-1BD7-4A0D-95CE-21B96F34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0055D-4992-42BB-A514-4704C1A9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3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C6E08-CF54-49C8-BD3C-739305F6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F2E4E-8460-49BB-8323-30B02A17F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5E3E0-E16C-4C10-B9ED-95E0D7B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39847-1A86-4C2C-843B-E5662F23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82177-94CA-4E69-A2BF-4878D659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33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82E4F-86DF-474E-A5C2-51A16E76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8C082-0C8B-4F75-9D55-20CA9F512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70FC03-B523-4982-A01B-67ACA84DC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6D792-124A-46E3-99B2-F8C5FD44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668450-36E4-4D1A-BFB5-234161E8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1855A5-14AC-4A83-9DEE-3F58FC32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4391A-0318-4BB6-8830-A96720EC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043320-86F5-41CC-9A8B-AA1BDAB56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0BB440-4C9C-465A-A956-8884C0A87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597D47-F076-4B1C-B5E1-853F478D6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24E08F-C72E-43B5-AF54-05AC13D73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CB6F7B-494A-464D-9124-E3A5D219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C3653A-6A86-44A7-90FE-7249E75E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4E2E2C-E467-43DC-88FD-C59095D3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88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DA7B6-C2DD-4B8B-A2F7-502E39EF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9BC80A-B86A-4C6E-A6A2-B0CC1837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6AE970-3A91-485C-A7EB-DDCB8D6E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1FC34-4C0C-4CC8-9199-2957B162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45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A75A1B-16E1-4B7A-A4B0-80686926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3DD2CC-63F3-47D1-895D-B18A545C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E0DEA0-E6E6-4688-B32D-CC764AA5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12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0B6C5-4A20-4870-A6D5-9ACA47694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6369D-CF11-476D-8D83-C88434F8E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1B99C2-C51E-4792-8A76-C4B8B7727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0D903C-894F-460C-BE20-C9EED84E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57ECA2-FF51-456C-9DA3-F3CE679B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B6CD0E-8CC8-410E-A1E6-D291F981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3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48381-3D95-4435-8753-1090BD17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BAB34C-7F4A-431D-A36D-2DAF38482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8B178B-C3C5-48A0-9B16-CD4794DB1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C874D5-25A0-416F-A6FE-D1C86411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6AD0-4E30-4CE5-B93A-D2A0A84BB542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A81A52-3F11-421B-B5D8-A6605B48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F5540-BBDB-492F-BC3F-49E190C2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3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13DA7F-4F6E-45B1-B31B-61279CBF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7517F-BF43-454E-9F55-97E463FA5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DFC4A-F0C0-4728-A3A6-EF3187B79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D6AD0-4E30-4CE5-B93A-D2A0A84BB542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AEE61-4064-41D1-8956-017573AB2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63A8C-3639-48AF-828F-FB891FD16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945FF-8479-4B0F-8A64-0ACEB0B89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02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48031-E393-4CE1-B314-BEC45D9DD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BIZ Data Analysis</a:t>
            </a:r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E68C7E-E953-4CA0-9CCB-30901CFF6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Predict survival on the Titanic</a:t>
            </a:r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029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34A6D-2162-4E47-8E53-D70EC116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04" y="365125"/>
            <a:ext cx="11651810" cy="784665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377A1-92B8-4827-B209-59865B6BD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032" y="1312752"/>
            <a:ext cx="11615596" cy="5251010"/>
          </a:xfrm>
        </p:spPr>
        <p:txBody>
          <a:bodyPr/>
          <a:lstStyle/>
          <a:p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EDA</a:t>
            </a:r>
          </a:p>
          <a:p>
            <a:r>
              <a:rPr lang="ko-KR" altLang="en-US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데이터분석</a:t>
            </a:r>
            <a:endParaRPr lang="en-US" altLang="ko-KR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ko-KR" altLang="en-US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리포트</a:t>
            </a:r>
            <a:endParaRPr lang="en-US" altLang="ko-KR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08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34A6D-2162-4E47-8E53-D70EC116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04" y="365125"/>
            <a:ext cx="11651810" cy="784665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EDA</a:t>
            </a:r>
            <a:endParaRPr lang="ko-KR" altLang="en-US" sz="36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377A1-92B8-4827-B209-59865B6BD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032" y="1312752"/>
            <a:ext cx="11615596" cy="5251010"/>
          </a:xfrm>
        </p:spPr>
        <p:txBody>
          <a:bodyPr/>
          <a:lstStyle/>
          <a:p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138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Arial Narrow</vt:lpstr>
      <vt:lpstr>Office 테마</vt:lpstr>
      <vt:lpstr>BIZ Data Analysis</vt:lpstr>
      <vt:lpstr>목차</vt:lpstr>
      <vt:lpstr>EDA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BIZ Data Analysis</dc:title>
  <dc:creator>김민형</dc:creator>
  <cp:lastModifiedBy>김민형</cp:lastModifiedBy>
  <cp:revision>1</cp:revision>
  <dcterms:created xsi:type="dcterms:W3CDTF">2022-04-17T07:35:59Z</dcterms:created>
  <dcterms:modified xsi:type="dcterms:W3CDTF">2022-04-17T07:36:33Z</dcterms:modified>
</cp:coreProperties>
</file>