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22153D-EF64-4FAC-BBC3-18CF6973EEFB}">
          <p14:sldIdLst>
            <p14:sldId id="256"/>
            <p14:sldId id="257"/>
            <p14:sldId id="258"/>
          </p14:sldIdLst>
        </p14:section>
        <p14:section name="Titanic" id="{480C546D-9A05-4E65-9980-AB849BD2303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" y="3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241015071611554"/>
          <c:y val="4.0954385521367064E-2"/>
          <c:w val="0.64933465089883802"/>
          <c:h val="0.90990035185299245"/>
        </c:manualLayout>
      </c:layout>
      <c:pieChart>
        <c:varyColors val="1"/>
        <c:ser>
          <c:idx val="0"/>
          <c:order val="0"/>
          <c:tx>
            <c:strRef>
              <c:f>참고자료!$C$3</c:f>
              <c:strCache>
                <c:ptCount val="1"/>
                <c:pt idx="0">
                  <c:v>사람수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E0-4AB8-92C5-B0E4D34483F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E0-4AB8-92C5-B0E4D34483FE}"/>
              </c:ext>
            </c:extLst>
          </c:dPt>
          <c:dPt>
            <c:idx val="2"/>
            <c:bubble3D val="0"/>
            <c:explosion val="3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E0-4AB8-92C5-B0E4D34483F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E0-4AB8-92C5-B0E4D34483FE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E0-4AB8-92C5-B0E4D34483FE}"/>
              </c:ext>
            </c:extLst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E0-4AB8-92C5-B0E4D34483FE}"/>
              </c:ext>
            </c:extLst>
          </c:dPt>
          <c:dPt>
            <c:idx val="6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0E0-4AB8-92C5-B0E4D34483FE}"/>
              </c:ext>
            </c:extLst>
          </c:dPt>
          <c:dPt>
            <c:idx val="7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0E0-4AB8-92C5-B0E4D34483FE}"/>
              </c:ext>
            </c:extLst>
          </c:dPt>
          <c:dLbls>
            <c:dLbl>
              <c:idx val="0"/>
              <c:layout>
                <c:manualLayout>
                  <c:x val="-3.6286625729486058E-2"/>
                  <c:y val="0.11125908248279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E0-4AB8-92C5-B0E4D34483FE}"/>
                </c:ext>
              </c:extLst>
            </c:dLbl>
            <c:dLbl>
              <c:idx val="1"/>
              <c:layout>
                <c:manualLayout>
                  <c:x val="-0.15195358637784878"/>
                  <c:y val="0.212635183954780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E0-4AB8-92C5-B0E4D34483FE}"/>
                </c:ext>
              </c:extLst>
            </c:dLbl>
            <c:dLbl>
              <c:idx val="2"/>
              <c:layout>
                <c:manualLayout>
                  <c:x val="-0.22194432641329176"/>
                  <c:y val="-0.253995711305378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E0-4AB8-92C5-B0E4D34483FE}"/>
                </c:ext>
              </c:extLst>
            </c:dLbl>
            <c:dLbl>
              <c:idx val="3"/>
              <c:layout>
                <c:manualLayout>
                  <c:x val="0.22306763628621276"/>
                  <c:y val="-0.195518824218404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E0-4AB8-92C5-B0E4D34483F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0E0-4AB8-92C5-B0E4D34483FE}"/>
                </c:ext>
              </c:extLst>
            </c:dLbl>
            <c:dLbl>
              <c:idx val="5"/>
              <c:layout>
                <c:manualLayout>
                  <c:x val="9.2189187775378406E-2"/>
                  <c:y val="0.169338545369313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0E0-4AB8-92C5-B0E4D34483FE}"/>
                </c:ext>
              </c:extLst>
            </c:dLbl>
            <c:dLbl>
              <c:idx val="6"/>
              <c:layout>
                <c:manualLayout>
                  <c:x val="2.2103920847034379E-2"/>
                  <c:y val="0.129627764293550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0E0-4AB8-92C5-B0E4D34483F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0E0-4AB8-92C5-B0E4D34483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참고자료!$B$4:$B$11</c:f>
              <c:strCache>
                <c:ptCount val="8"/>
                <c:pt idx="0">
                  <c:v>10세미만</c:v>
                </c:pt>
                <c:pt idx="1">
                  <c:v>10대</c:v>
                </c:pt>
                <c:pt idx="2">
                  <c:v>20대</c:v>
                </c:pt>
                <c:pt idx="3">
                  <c:v>30대</c:v>
                </c:pt>
                <c:pt idx="4">
                  <c:v>40대</c:v>
                </c:pt>
                <c:pt idx="5">
                  <c:v>50대</c:v>
                </c:pt>
                <c:pt idx="6">
                  <c:v>60대</c:v>
                </c:pt>
                <c:pt idx="7">
                  <c:v>70대</c:v>
                </c:pt>
              </c:strCache>
            </c:strRef>
          </c:cat>
          <c:val>
            <c:numRef>
              <c:f>참고자료!$C$4:$C$11</c:f>
              <c:numCache>
                <c:formatCode>General</c:formatCode>
                <c:ptCount val="8"/>
                <c:pt idx="0">
                  <c:v>20</c:v>
                </c:pt>
                <c:pt idx="1">
                  <c:v>41</c:v>
                </c:pt>
                <c:pt idx="2">
                  <c:v>124</c:v>
                </c:pt>
                <c:pt idx="3">
                  <c:v>65</c:v>
                </c:pt>
                <c:pt idx="4">
                  <c:v>46</c:v>
                </c:pt>
                <c:pt idx="5">
                  <c:v>22</c:v>
                </c:pt>
                <c:pt idx="6">
                  <c:v>13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0E0-4AB8-92C5-B0E4D34483F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C39C-A732-4917-9AE1-8C6972CFF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D45B-5D7C-427D-98D9-FD4E45DFC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C4075-1040-4BF5-B46E-1F5970D6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99649-FC34-4FF1-A505-AE571C5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DAEB4-EB50-48DB-8B6E-1A17D50B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8CBB-3C4C-47F2-84AF-8E60FE41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5A8E4-5DE7-44E1-BA73-B511F37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3244-7159-450B-95A7-E4EE80A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9AA87-EEC8-404E-8D53-C5B311D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7DD55-0BBD-4D07-B69F-2F43546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54CFC-A093-430E-8B3F-23A9E8E8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56BC7-2DBC-4C82-B033-85970431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D65D7-B2D9-4FC0-881C-633270BE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A561C-BD3F-4527-8FEB-9795080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7DDBE-47BF-4026-A519-B1DEE0C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9261-6949-4C14-BF9D-69FECD8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1D963-01C9-428C-8632-7A979D8E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2804C-4AF4-438E-8082-4D548004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FD4D1-1BD7-4A0D-95CE-21B96F34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0055D-4992-42BB-A514-4704C1A9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6E08-CF54-49C8-BD3C-739305F6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F2E4E-8460-49BB-8323-30B02A17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E3E0-E16C-4C10-B9ED-95E0D7B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39847-1A86-4C2C-843B-E5662F2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82177-94CA-4E69-A2BF-4878D65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2E4F-86DF-474E-A5C2-51A16E7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8C082-0C8B-4F75-9D55-20CA9F512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0FC03-B523-4982-A01B-67ACA84D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6D792-124A-46E3-99B2-F8C5FD4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68450-36E4-4D1A-BFB5-234161E8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855A5-14AC-4A83-9DEE-3F58FC32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4391A-0318-4BB6-8830-A96720EC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43320-86F5-41CC-9A8B-AA1BDAB5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BB440-4C9C-465A-A956-8884C0A8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97D47-F076-4B1C-B5E1-853F478D6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24E08F-C72E-43B5-AF54-05AC13D7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B6F7B-494A-464D-9124-E3A5D219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3653A-6A86-44A7-90FE-7249E75E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E2E2C-E467-43DC-88FD-C59095D3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8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DA7B6-C2DD-4B8B-A2F7-502E39E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BC80A-B86A-4C6E-A6A2-B0CC183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AE970-3A91-485C-A7EB-DDCB8D6E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1FC34-4C0C-4CC8-9199-2957B162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5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75A1B-16E1-4B7A-A4B0-8068692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3DD2CC-63F3-47D1-895D-B18A545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0DEA0-E6E6-4688-B32D-CC764AA5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2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B6C5-4A20-4870-A6D5-9ACA4769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69D-CF11-476D-8D83-C88434F8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B99C2-C51E-4792-8A76-C4B8B772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D903C-894F-460C-BE20-C9EED84E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7ECA2-FF51-456C-9DA3-F3CE679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6CD0E-8CC8-410E-A1E6-D291F981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48381-3D95-4435-8753-1090BD1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BAB34C-7F4A-431D-A36D-2DAF3848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B178B-C3C5-48A0-9B16-CD4794DB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874D5-25A0-416F-A6FE-D1C86411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81A52-3F11-421B-B5D8-A6605B48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540-BBDB-492F-BC3F-49E190C2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3DA7F-4F6E-45B1-B31B-61279CB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7517F-BF43-454E-9F55-97E463FA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DFC4A-F0C0-4728-A3A6-EF3187B7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EE61-4064-41D1-8956-017573AB2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63A8C-3639-48AF-828F-FB891FD16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8031-E393-4CE1-B314-BEC45D9D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BIZ Data Analysis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E68C7E-E953-4CA0-9CCB-30901CFF6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Predict survival on the Titanic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데이터분석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리포트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0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  <a:endParaRPr lang="ko-KR" altLang="en-US" sz="36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38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76C2B16-DC06-403A-8BC9-2E2C5D89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3228"/>
            <a:ext cx="12192000" cy="6891228"/>
          </a:xfrm>
          <a:prstGeom prst="rect">
            <a:avLst/>
          </a:prstGeom>
          <a:noFill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09037-8CB6-46DE-9F3A-1F30C7917383}"/>
              </a:ext>
            </a:extLst>
          </p:cNvPr>
          <p:cNvSpPr/>
          <p:nvPr/>
        </p:nvSpPr>
        <p:spPr>
          <a:xfrm>
            <a:off x="0" y="-33227"/>
            <a:ext cx="12191999" cy="689122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6E65-38E4-473A-8ED1-DDF1226292AB}"/>
              </a:ext>
            </a:extLst>
          </p:cNvPr>
          <p:cNvSpPr/>
          <p:nvPr/>
        </p:nvSpPr>
        <p:spPr>
          <a:xfrm>
            <a:off x="0" y="2447260"/>
            <a:ext cx="12191999" cy="19634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4" y="1929718"/>
            <a:ext cx="4792249" cy="2965336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Bodoni MT" panose="02070603080606020203" pitchFamily="18" charset="0"/>
                <a:ea typeface="LG스마트체 Regular" panose="020B0600000101010101" pitchFamily="50" charset="-127"/>
              </a:rPr>
              <a:t>TITANIC</a:t>
            </a:r>
            <a:br>
              <a:rPr lang="en-US" altLang="ko-KR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생존자 예측 분석</a:t>
            </a:r>
          </a:p>
        </p:txBody>
      </p:sp>
    </p:spTree>
    <p:extLst>
      <p:ext uri="{BB962C8B-B14F-4D97-AF65-F5344CB8AC3E}">
        <p14:creationId xmlns:p14="http://schemas.microsoft.com/office/powerpoint/2010/main" val="351707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5E4B66-FD25-4ADD-9729-010B2DE862FB}"/>
              </a:ext>
            </a:extLst>
          </p:cNvPr>
          <p:cNvSpPr/>
          <p:nvPr/>
        </p:nvSpPr>
        <p:spPr>
          <a:xfrm>
            <a:off x="6195690" y="1257227"/>
            <a:ext cx="5444408" cy="434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탑승객 현황</a:t>
            </a:r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5D716D4D-426C-4829-966B-6EAC76F25C71}"/>
              </a:ext>
            </a:extLst>
          </p:cNvPr>
          <p:cNvSpPr/>
          <p:nvPr/>
        </p:nvSpPr>
        <p:spPr>
          <a:xfrm>
            <a:off x="1890765" y="2739292"/>
            <a:ext cx="432048" cy="1022765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E732C9BA-0416-42DD-88D8-102E0EFEAE40}"/>
              </a:ext>
            </a:extLst>
          </p:cNvPr>
          <p:cNvSpPr/>
          <p:nvPr/>
        </p:nvSpPr>
        <p:spPr>
          <a:xfrm>
            <a:off x="2446313" y="2739292"/>
            <a:ext cx="432048" cy="1022765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2FF2A1C2-2E4C-4880-88B9-F7D4CF8BC281}"/>
              </a:ext>
            </a:extLst>
          </p:cNvPr>
          <p:cNvSpPr/>
          <p:nvPr/>
        </p:nvSpPr>
        <p:spPr>
          <a:xfrm>
            <a:off x="4052604" y="2736799"/>
            <a:ext cx="504056" cy="1025257"/>
          </a:xfrm>
          <a:custGeom>
            <a:avLst/>
            <a:gdLst>
              <a:gd name="connsiteX0" fmla="*/ 1091476 w 2758322"/>
              <a:gd name="connsiteY0" fmla="*/ 1092138 h 5610468"/>
              <a:gd name="connsiteX1" fmla="*/ 1672465 w 2758322"/>
              <a:gd name="connsiteY1" fmla="*/ 1092138 h 5610468"/>
              <a:gd name="connsiteX2" fmla="*/ 2355278 w 2758322"/>
              <a:gd name="connsiteY2" fmla="*/ 1630715 h 5610468"/>
              <a:gd name="connsiteX3" fmla="*/ 2357084 w 2758322"/>
              <a:gd name="connsiteY3" fmla="*/ 1648052 h 5610468"/>
              <a:gd name="connsiteX4" fmla="*/ 2747364 w 2758322"/>
              <a:gd name="connsiteY4" fmla="*/ 2782778 h 5610468"/>
              <a:gd name="connsiteX5" fmla="*/ 2622945 w 2758322"/>
              <a:gd name="connsiteY5" fmla="*/ 3037651 h 5610468"/>
              <a:gd name="connsiteX6" fmla="*/ 2368071 w 2758322"/>
              <a:gd name="connsiteY6" fmla="*/ 2913232 h 5610468"/>
              <a:gd name="connsiteX7" fmla="*/ 1978655 w 2758322"/>
              <a:gd name="connsiteY7" fmla="*/ 1781015 h 5610468"/>
              <a:gd name="connsiteX8" fmla="*/ 1877373 w 2758322"/>
              <a:gd name="connsiteY8" fmla="*/ 1781015 h 5610468"/>
              <a:gd name="connsiteX9" fmla="*/ 2572346 w 2758322"/>
              <a:gd name="connsiteY9" fmla="*/ 3761286 h 5610468"/>
              <a:gd name="connsiteX10" fmla="*/ 1989631 w 2758322"/>
              <a:gd name="connsiteY10" fmla="*/ 3761286 h 5610468"/>
              <a:gd name="connsiteX11" fmla="*/ 1989630 w 2758322"/>
              <a:gd name="connsiteY11" fmla="*/ 5367304 h 5610468"/>
              <a:gd name="connsiteX12" fmla="*/ 1746466 w 2758322"/>
              <a:gd name="connsiteY12" fmla="*/ 5610468 h 5610468"/>
              <a:gd name="connsiteX13" fmla="*/ 1746467 w 2758322"/>
              <a:gd name="connsiteY13" fmla="*/ 5610467 h 5610468"/>
              <a:gd name="connsiteX14" fmla="*/ 1503303 w 2758322"/>
              <a:gd name="connsiteY14" fmla="*/ 5367303 h 5610468"/>
              <a:gd name="connsiteX15" fmla="*/ 1503303 w 2758322"/>
              <a:gd name="connsiteY15" fmla="*/ 3761286 h 5610468"/>
              <a:gd name="connsiteX16" fmla="*/ 1290929 w 2758322"/>
              <a:gd name="connsiteY16" fmla="*/ 3761286 h 5610468"/>
              <a:gd name="connsiteX17" fmla="*/ 1290928 w 2758322"/>
              <a:gd name="connsiteY17" fmla="*/ 5367304 h 5610468"/>
              <a:gd name="connsiteX18" fmla="*/ 1047764 w 2758322"/>
              <a:gd name="connsiteY18" fmla="*/ 5610468 h 5610468"/>
              <a:gd name="connsiteX19" fmla="*/ 1047765 w 2758322"/>
              <a:gd name="connsiteY19" fmla="*/ 5610467 h 5610468"/>
              <a:gd name="connsiteX20" fmla="*/ 804601 w 2758322"/>
              <a:gd name="connsiteY20" fmla="*/ 5367303 h 5610468"/>
              <a:gd name="connsiteX21" fmla="*/ 804601 w 2758322"/>
              <a:gd name="connsiteY21" fmla="*/ 3761286 h 5610468"/>
              <a:gd name="connsiteX22" fmla="*/ 212057 w 2758322"/>
              <a:gd name="connsiteY22" fmla="*/ 3761286 h 5610468"/>
              <a:gd name="connsiteX23" fmla="*/ 907030 w 2758322"/>
              <a:gd name="connsiteY23" fmla="*/ 1781015 h 5610468"/>
              <a:gd name="connsiteX24" fmla="*/ 784167 w 2758322"/>
              <a:gd name="connsiteY24" fmla="*/ 1781015 h 5610468"/>
              <a:gd name="connsiteX25" fmla="*/ 390010 w 2758322"/>
              <a:gd name="connsiteY25" fmla="*/ 2913473 h 5610468"/>
              <a:gd name="connsiteX26" fmla="*/ 134681 w 2758322"/>
              <a:gd name="connsiteY26" fmla="*/ 3036955 h 5610468"/>
              <a:gd name="connsiteX27" fmla="*/ 11199 w 2758322"/>
              <a:gd name="connsiteY27" fmla="*/ 2781626 h 5610468"/>
              <a:gd name="connsiteX28" fmla="*/ 407332 w 2758322"/>
              <a:gd name="connsiteY28" fmla="*/ 1643491 h 5610468"/>
              <a:gd name="connsiteX29" fmla="*/ 408663 w 2758322"/>
              <a:gd name="connsiteY29" fmla="*/ 1630715 h 5610468"/>
              <a:gd name="connsiteX30" fmla="*/ 1091476 w 2758322"/>
              <a:gd name="connsiteY30" fmla="*/ 1092138 h 5610468"/>
              <a:gd name="connsiteX31" fmla="*/ 1392202 w 2758322"/>
              <a:gd name="connsiteY31" fmla="*/ 0 h 5610468"/>
              <a:gd name="connsiteX32" fmla="*/ 1927374 w 2758322"/>
              <a:gd name="connsiteY32" fmla="*/ 496967 h 5610468"/>
              <a:gd name="connsiteX33" fmla="*/ 1392202 w 2758322"/>
              <a:gd name="connsiteY33" fmla="*/ 993934 h 5610468"/>
              <a:gd name="connsiteX34" fmla="*/ 857030 w 2758322"/>
              <a:gd name="connsiteY34" fmla="*/ 496967 h 5610468"/>
              <a:gd name="connsiteX35" fmla="*/ 1392202 w 2758322"/>
              <a:gd name="connsiteY35" fmla="*/ 0 h 561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758322" h="5610468">
                <a:moveTo>
                  <a:pt x="1091476" y="1092138"/>
                </a:moveTo>
                <a:lnTo>
                  <a:pt x="1672465" y="1092138"/>
                </a:lnTo>
                <a:cubicBezTo>
                  <a:pt x="2009276" y="1092138"/>
                  <a:pt x="2290288" y="1323350"/>
                  <a:pt x="2355278" y="1630715"/>
                </a:cubicBezTo>
                <a:lnTo>
                  <a:pt x="2357084" y="1648052"/>
                </a:lnTo>
                <a:lnTo>
                  <a:pt x="2747364" y="2782778"/>
                </a:lnTo>
                <a:cubicBezTo>
                  <a:pt x="2783388" y="2887517"/>
                  <a:pt x="2727684" y="3001627"/>
                  <a:pt x="2622945" y="3037651"/>
                </a:cubicBezTo>
                <a:cubicBezTo>
                  <a:pt x="2518206" y="3073675"/>
                  <a:pt x="2404095" y="3017971"/>
                  <a:pt x="2368071" y="2913232"/>
                </a:cubicBezTo>
                <a:lnTo>
                  <a:pt x="1978655" y="1781015"/>
                </a:lnTo>
                <a:lnTo>
                  <a:pt x="1877373" y="1781015"/>
                </a:lnTo>
                <a:lnTo>
                  <a:pt x="2572346" y="3761286"/>
                </a:lnTo>
                <a:lnTo>
                  <a:pt x="1989631" y="3761286"/>
                </a:lnTo>
                <a:lnTo>
                  <a:pt x="1989630" y="5367304"/>
                </a:lnTo>
                <a:cubicBezTo>
                  <a:pt x="1989630" y="5501600"/>
                  <a:pt x="1880762" y="5610468"/>
                  <a:pt x="1746466" y="5610468"/>
                </a:cubicBezTo>
                <a:lnTo>
                  <a:pt x="1746467" y="5610467"/>
                </a:lnTo>
                <a:cubicBezTo>
                  <a:pt x="1612171" y="5610467"/>
                  <a:pt x="1503303" y="5501599"/>
                  <a:pt x="1503303" y="5367303"/>
                </a:cubicBezTo>
                <a:lnTo>
                  <a:pt x="1503303" y="3761286"/>
                </a:lnTo>
                <a:lnTo>
                  <a:pt x="1290929" y="3761286"/>
                </a:lnTo>
                <a:lnTo>
                  <a:pt x="1290928" y="5367304"/>
                </a:lnTo>
                <a:cubicBezTo>
                  <a:pt x="1290928" y="5501600"/>
                  <a:pt x="1182060" y="5610468"/>
                  <a:pt x="1047764" y="5610468"/>
                </a:cubicBezTo>
                <a:lnTo>
                  <a:pt x="1047765" y="5610467"/>
                </a:lnTo>
                <a:cubicBezTo>
                  <a:pt x="913469" y="5610467"/>
                  <a:pt x="804601" y="5501599"/>
                  <a:pt x="804601" y="5367303"/>
                </a:cubicBezTo>
                <a:lnTo>
                  <a:pt x="804601" y="3761286"/>
                </a:lnTo>
                <a:lnTo>
                  <a:pt x="212057" y="3761286"/>
                </a:lnTo>
                <a:lnTo>
                  <a:pt x="907030" y="1781015"/>
                </a:lnTo>
                <a:lnTo>
                  <a:pt x="784167" y="1781015"/>
                </a:lnTo>
                <a:lnTo>
                  <a:pt x="390010" y="2913473"/>
                </a:lnTo>
                <a:cubicBezTo>
                  <a:pt x="353602" y="3018079"/>
                  <a:pt x="239287" y="3073364"/>
                  <a:pt x="134681" y="3036955"/>
                </a:cubicBezTo>
                <a:cubicBezTo>
                  <a:pt x="30075" y="3000546"/>
                  <a:pt x="-25209" y="2886232"/>
                  <a:pt x="11199" y="2781626"/>
                </a:cubicBezTo>
                <a:lnTo>
                  <a:pt x="407332" y="1643491"/>
                </a:lnTo>
                <a:lnTo>
                  <a:pt x="408663" y="1630715"/>
                </a:lnTo>
                <a:cubicBezTo>
                  <a:pt x="473653" y="1323350"/>
                  <a:pt x="754665" y="1092138"/>
                  <a:pt x="1091476" y="1092138"/>
                </a:cubicBezTo>
                <a:close/>
                <a:moveTo>
                  <a:pt x="1392202" y="0"/>
                </a:moveTo>
                <a:cubicBezTo>
                  <a:pt x="1687769" y="0"/>
                  <a:pt x="1927374" y="222500"/>
                  <a:pt x="1927374" y="496967"/>
                </a:cubicBezTo>
                <a:cubicBezTo>
                  <a:pt x="1927374" y="771434"/>
                  <a:pt x="1687769" y="993934"/>
                  <a:pt x="1392202" y="993934"/>
                </a:cubicBezTo>
                <a:cubicBezTo>
                  <a:pt x="1096635" y="993934"/>
                  <a:pt x="857030" y="771434"/>
                  <a:pt x="857030" y="496967"/>
                </a:cubicBezTo>
                <a:cubicBezTo>
                  <a:pt x="857030" y="222500"/>
                  <a:pt x="1096635" y="0"/>
                  <a:pt x="139220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CAB81EA9-BD87-4E25-AC4B-3DFE9CFEE528}"/>
              </a:ext>
            </a:extLst>
          </p:cNvPr>
          <p:cNvSpPr/>
          <p:nvPr/>
        </p:nvSpPr>
        <p:spPr>
          <a:xfrm>
            <a:off x="3499729" y="2736800"/>
            <a:ext cx="504056" cy="1025257"/>
          </a:xfrm>
          <a:custGeom>
            <a:avLst/>
            <a:gdLst>
              <a:gd name="connsiteX0" fmla="*/ 1091476 w 2758322"/>
              <a:gd name="connsiteY0" fmla="*/ 1092138 h 5610468"/>
              <a:gd name="connsiteX1" fmla="*/ 1672465 w 2758322"/>
              <a:gd name="connsiteY1" fmla="*/ 1092138 h 5610468"/>
              <a:gd name="connsiteX2" fmla="*/ 2355278 w 2758322"/>
              <a:gd name="connsiteY2" fmla="*/ 1630715 h 5610468"/>
              <a:gd name="connsiteX3" fmla="*/ 2357084 w 2758322"/>
              <a:gd name="connsiteY3" fmla="*/ 1648052 h 5610468"/>
              <a:gd name="connsiteX4" fmla="*/ 2747364 w 2758322"/>
              <a:gd name="connsiteY4" fmla="*/ 2782778 h 5610468"/>
              <a:gd name="connsiteX5" fmla="*/ 2622945 w 2758322"/>
              <a:gd name="connsiteY5" fmla="*/ 3037651 h 5610468"/>
              <a:gd name="connsiteX6" fmla="*/ 2368071 w 2758322"/>
              <a:gd name="connsiteY6" fmla="*/ 2913232 h 5610468"/>
              <a:gd name="connsiteX7" fmla="*/ 1978655 w 2758322"/>
              <a:gd name="connsiteY7" fmla="*/ 1781015 h 5610468"/>
              <a:gd name="connsiteX8" fmla="*/ 1877373 w 2758322"/>
              <a:gd name="connsiteY8" fmla="*/ 1781015 h 5610468"/>
              <a:gd name="connsiteX9" fmla="*/ 2572346 w 2758322"/>
              <a:gd name="connsiteY9" fmla="*/ 3761286 h 5610468"/>
              <a:gd name="connsiteX10" fmla="*/ 1989631 w 2758322"/>
              <a:gd name="connsiteY10" fmla="*/ 3761286 h 5610468"/>
              <a:gd name="connsiteX11" fmla="*/ 1989630 w 2758322"/>
              <a:gd name="connsiteY11" fmla="*/ 5367304 h 5610468"/>
              <a:gd name="connsiteX12" fmla="*/ 1746466 w 2758322"/>
              <a:gd name="connsiteY12" fmla="*/ 5610468 h 5610468"/>
              <a:gd name="connsiteX13" fmla="*/ 1746467 w 2758322"/>
              <a:gd name="connsiteY13" fmla="*/ 5610467 h 5610468"/>
              <a:gd name="connsiteX14" fmla="*/ 1503303 w 2758322"/>
              <a:gd name="connsiteY14" fmla="*/ 5367303 h 5610468"/>
              <a:gd name="connsiteX15" fmla="*/ 1503303 w 2758322"/>
              <a:gd name="connsiteY15" fmla="*/ 3761286 h 5610468"/>
              <a:gd name="connsiteX16" fmla="*/ 1290929 w 2758322"/>
              <a:gd name="connsiteY16" fmla="*/ 3761286 h 5610468"/>
              <a:gd name="connsiteX17" fmla="*/ 1290928 w 2758322"/>
              <a:gd name="connsiteY17" fmla="*/ 5367304 h 5610468"/>
              <a:gd name="connsiteX18" fmla="*/ 1047764 w 2758322"/>
              <a:gd name="connsiteY18" fmla="*/ 5610468 h 5610468"/>
              <a:gd name="connsiteX19" fmla="*/ 1047765 w 2758322"/>
              <a:gd name="connsiteY19" fmla="*/ 5610467 h 5610468"/>
              <a:gd name="connsiteX20" fmla="*/ 804601 w 2758322"/>
              <a:gd name="connsiteY20" fmla="*/ 5367303 h 5610468"/>
              <a:gd name="connsiteX21" fmla="*/ 804601 w 2758322"/>
              <a:gd name="connsiteY21" fmla="*/ 3761286 h 5610468"/>
              <a:gd name="connsiteX22" fmla="*/ 212057 w 2758322"/>
              <a:gd name="connsiteY22" fmla="*/ 3761286 h 5610468"/>
              <a:gd name="connsiteX23" fmla="*/ 907030 w 2758322"/>
              <a:gd name="connsiteY23" fmla="*/ 1781015 h 5610468"/>
              <a:gd name="connsiteX24" fmla="*/ 784167 w 2758322"/>
              <a:gd name="connsiteY24" fmla="*/ 1781015 h 5610468"/>
              <a:gd name="connsiteX25" fmla="*/ 390010 w 2758322"/>
              <a:gd name="connsiteY25" fmla="*/ 2913473 h 5610468"/>
              <a:gd name="connsiteX26" fmla="*/ 134681 w 2758322"/>
              <a:gd name="connsiteY26" fmla="*/ 3036955 h 5610468"/>
              <a:gd name="connsiteX27" fmla="*/ 11199 w 2758322"/>
              <a:gd name="connsiteY27" fmla="*/ 2781626 h 5610468"/>
              <a:gd name="connsiteX28" fmla="*/ 407332 w 2758322"/>
              <a:gd name="connsiteY28" fmla="*/ 1643491 h 5610468"/>
              <a:gd name="connsiteX29" fmla="*/ 408663 w 2758322"/>
              <a:gd name="connsiteY29" fmla="*/ 1630715 h 5610468"/>
              <a:gd name="connsiteX30" fmla="*/ 1091476 w 2758322"/>
              <a:gd name="connsiteY30" fmla="*/ 1092138 h 5610468"/>
              <a:gd name="connsiteX31" fmla="*/ 1392202 w 2758322"/>
              <a:gd name="connsiteY31" fmla="*/ 0 h 5610468"/>
              <a:gd name="connsiteX32" fmla="*/ 1927374 w 2758322"/>
              <a:gd name="connsiteY32" fmla="*/ 496967 h 5610468"/>
              <a:gd name="connsiteX33" fmla="*/ 1392202 w 2758322"/>
              <a:gd name="connsiteY33" fmla="*/ 993934 h 5610468"/>
              <a:gd name="connsiteX34" fmla="*/ 857030 w 2758322"/>
              <a:gd name="connsiteY34" fmla="*/ 496967 h 5610468"/>
              <a:gd name="connsiteX35" fmla="*/ 1392202 w 2758322"/>
              <a:gd name="connsiteY35" fmla="*/ 0 h 561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758322" h="5610468">
                <a:moveTo>
                  <a:pt x="1091476" y="1092138"/>
                </a:moveTo>
                <a:lnTo>
                  <a:pt x="1672465" y="1092138"/>
                </a:lnTo>
                <a:cubicBezTo>
                  <a:pt x="2009276" y="1092138"/>
                  <a:pt x="2290288" y="1323350"/>
                  <a:pt x="2355278" y="1630715"/>
                </a:cubicBezTo>
                <a:lnTo>
                  <a:pt x="2357084" y="1648052"/>
                </a:lnTo>
                <a:lnTo>
                  <a:pt x="2747364" y="2782778"/>
                </a:lnTo>
                <a:cubicBezTo>
                  <a:pt x="2783388" y="2887517"/>
                  <a:pt x="2727684" y="3001627"/>
                  <a:pt x="2622945" y="3037651"/>
                </a:cubicBezTo>
                <a:cubicBezTo>
                  <a:pt x="2518206" y="3073675"/>
                  <a:pt x="2404095" y="3017971"/>
                  <a:pt x="2368071" y="2913232"/>
                </a:cubicBezTo>
                <a:lnTo>
                  <a:pt x="1978655" y="1781015"/>
                </a:lnTo>
                <a:lnTo>
                  <a:pt x="1877373" y="1781015"/>
                </a:lnTo>
                <a:lnTo>
                  <a:pt x="2572346" y="3761286"/>
                </a:lnTo>
                <a:lnTo>
                  <a:pt x="1989631" y="3761286"/>
                </a:lnTo>
                <a:lnTo>
                  <a:pt x="1989630" y="5367304"/>
                </a:lnTo>
                <a:cubicBezTo>
                  <a:pt x="1989630" y="5501600"/>
                  <a:pt x="1880762" y="5610468"/>
                  <a:pt x="1746466" y="5610468"/>
                </a:cubicBezTo>
                <a:lnTo>
                  <a:pt x="1746467" y="5610467"/>
                </a:lnTo>
                <a:cubicBezTo>
                  <a:pt x="1612171" y="5610467"/>
                  <a:pt x="1503303" y="5501599"/>
                  <a:pt x="1503303" y="5367303"/>
                </a:cubicBezTo>
                <a:lnTo>
                  <a:pt x="1503303" y="3761286"/>
                </a:lnTo>
                <a:lnTo>
                  <a:pt x="1290929" y="3761286"/>
                </a:lnTo>
                <a:lnTo>
                  <a:pt x="1290928" y="5367304"/>
                </a:lnTo>
                <a:cubicBezTo>
                  <a:pt x="1290928" y="5501600"/>
                  <a:pt x="1182060" y="5610468"/>
                  <a:pt x="1047764" y="5610468"/>
                </a:cubicBezTo>
                <a:lnTo>
                  <a:pt x="1047765" y="5610467"/>
                </a:lnTo>
                <a:cubicBezTo>
                  <a:pt x="913469" y="5610467"/>
                  <a:pt x="804601" y="5501599"/>
                  <a:pt x="804601" y="5367303"/>
                </a:cubicBezTo>
                <a:lnTo>
                  <a:pt x="804601" y="3761286"/>
                </a:lnTo>
                <a:lnTo>
                  <a:pt x="212057" y="3761286"/>
                </a:lnTo>
                <a:lnTo>
                  <a:pt x="907030" y="1781015"/>
                </a:lnTo>
                <a:lnTo>
                  <a:pt x="784167" y="1781015"/>
                </a:lnTo>
                <a:lnTo>
                  <a:pt x="390010" y="2913473"/>
                </a:lnTo>
                <a:cubicBezTo>
                  <a:pt x="353602" y="3018079"/>
                  <a:pt x="239287" y="3073364"/>
                  <a:pt x="134681" y="3036955"/>
                </a:cubicBezTo>
                <a:cubicBezTo>
                  <a:pt x="30075" y="3000546"/>
                  <a:pt x="-25209" y="2886232"/>
                  <a:pt x="11199" y="2781626"/>
                </a:cubicBezTo>
                <a:lnTo>
                  <a:pt x="407332" y="1643491"/>
                </a:lnTo>
                <a:lnTo>
                  <a:pt x="408663" y="1630715"/>
                </a:lnTo>
                <a:cubicBezTo>
                  <a:pt x="473653" y="1323350"/>
                  <a:pt x="754665" y="1092138"/>
                  <a:pt x="1091476" y="1092138"/>
                </a:cubicBezTo>
                <a:close/>
                <a:moveTo>
                  <a:pt x="1392202" y="0"/>
                </a:moveTo>
                <a:cubicBezTo>
                  <a:pt x="1687769" y="0"/>
                  <a:pt x="1927374" y="222500"/>
                  <a:pt x="1927374" y="496967"/>
                </a:cubicBezTo>
                <a:cubicBezTo>
                  <a:pt x="1927374" y="771434"/>
                  <a:pt x="1687769" y="993934"/>
                  <a:pt x="1392202" y="993934"/>
                </a:cubicBezTo>
                <a:cubicBezTo>
                  <a:pt x="1096635" y="993934"/>
                  <a:pt x="857030" y="771434"/>
                  <a:pt x="857030" y="496967"/>
                </a:cubicBezTo>
                <a:cubicBezTo>
                  <a:pt x="857030" y="222500"/>
                  <a:pt x="1096635" y="0"/>
                  <a:pt x="139220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29A56E47-34E0-4BFB-8DD0-F21C9239E160}"/>
              </a:ext>
            </a:extLst>
          </p:cNvPr>
          <p:cNvSpPr txBox="1">
            <a:spLocks/>
          </p:cNvSpPr>
          <p:nvPr/>
        </p:nvSpPr>
        <p:spPr>
          <a:xfrm>
            <a:off x="2150427" y="4214397"/>
            <a:ext cx="2062557" cy="74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418</a:t>
            </a:r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명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91957F45-C021-4EF5-BD00-873CA6AAB032}"/>
              </a:ext>
            </a:extLst>
          </p:cNvPr>
          <p:cNvSpPr txBox="1">
            <a:spLocks/>
          </p:cNvSpPr>
          <p:nvPr/>
        </p:nvSpPr>
        <p:spPr>
          <a:xfrm>
            <a:off x="1040320" y="2112553"/>
            <a:ext cx="2062557" cy="74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남성 </a:t>
            </a:r>
            <a:r>
              <a:rPr lang="en-US" altLang="ko-KR" sz="18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62%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EBB7D68-0FEA-4CA0-A7D7-D2EBEF3413A5}"/>
              </a:ext>
            </a:extLst>
          </p:cNvPr>
          <p:cNvSpPr txBox="1">
            <a:spLocks/>
          </p:cNvSpPr>
          <p:nvPr/>
        </p:nvSpPr>
        <p:spPr>
          <a:xfrm>
            <a:off x="3021325" y="2106325"/>
            <a:ext cx="2062557" cy="74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여성 </a:t>
            </a:r>
            <a:r>
              <a:rPr lang="en-US" altLang="ko-KR" sz="18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48%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061B1EBC-E5B2-42F4-9D7A-2B8C98A0556A}"/>
              </a:ext>
            </a:extLst>
          </p:cNvPr>
          <p:cNvSpPr/>
          <p:nvPr/>
        </p:nvSpPr>
        <p:spPr>
          <a:xfrm>
            <a:off x="1718379" y="3023822"/>
            <a:ext cx="432048" cy="1022765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FCCDCA5E-F5F3-47E3-A2F4-66AD9400989B}"/>
              </a:ext>
            </a:extLst>
          </p:cNvPr>
          <p:cNvSpPr/>
          <p:nvPr/>
        </p:nvSpPr>
        <p:spPr>
          <a:xfrm>
            <a:off x="2186211" y="3023822"/>
            <a:ext cx="432048" cy="1022765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C3AE9A21-8E2A-435E-A5AD-8CF3FB6D9560}"/>
              </a:ext>
            </a:extLst>
          </p:cNvPr>
          <p:cNvSpPr/>
          <p:nvPr/>
        </p:nvSpPr>
        <p:spPr>
          <a:xfrm>
            <a:off x="3751757" y="3022576"/>
            <a:ext cx="504056" cy="1025257"/>
          </a:xfrm>
          <a:custGeom>
            <a:avLst/>
            <a:gdLst>
              <a:gd name="connsiteX0" fmla="*/ 1091476 w 2758322"/>
              <a:gd name="connsiteY0" fmla="*/ 1092138 h 5610468"/>
              <a:gd name="connsiteX1" fmla="*/ 1672465 w 2758322"/>
              <a:gd name="connsiteY1" fmla="*/ 1092138 h 5610468"/>
              <a:gd name="connsiteX2" fmla="*/ 2355278 w 2758322"/>
              <a:gd name="connsiteY2" fmla="*/ 1630715 h 5610468"/>
              <a:gd name="connsiteX3" fmla="*/ 2357084 w 2758322"/>
              <a:gd name="connsiteY3" fmla="*/ 1648052 h 5610468"/>
              <a:gd name="connsiteX4" fmla="*/ 2747364 w 2758322"/>
              <a:gd name="connsiteY4" fmla="*/ 2782778 h 5610468"/>
              <a:gd name="connsiteX5" fmla="*/ 2622945 w 2758322"/>
              <a:gd name="connsiteY5" fmla="*/ 3037651 h 5610468"/>
              <a:gd name="connsiteX6" fmla="*/ 2368071 w 2758322"/>
              <a:gd name="connsiteY6" fmla="*/ 2913232 h 5610468"/>
              <a:gd name="connsiteX7" fmla="*/ 1978655 w 2758322"/>
              <a:gd name="connsiteY7" fmla="*/ 1781015 h 5610468"/>
              <a:gd name="connsiteX8" fmla="*/ 1877373 w 2758322"/>
              <a:gd name="connsiteY8" fmla="*/ 1781015 h 5610468"/>
              <a:gd name="connsiteX9" fmla="*/ 2572346 w 2758322"/>
              <a:gd name="connsiteY9" fmla="*/ 3761286 h 5610468"/>
              <a:gd name="connsiteX10" fmla="*/ 1989631 w 2758322"/>
              <a:gd name="connsiteY10" fmla="*/ 3761286 h 5610468"/>
              <a:gd name="connsiteX11" fmla="*/ 1989630 w 2758322"/>
              <a:gd name="connsiteY11" fmla="*/ 5367304 h 5610468"/>
              <a:gd name="connsiteX12" fmla="*/ 1746466 w 2758322"/>
              <a:gd name="connsiteY12" fmla="*/ 5610468 h 5610468"/>
              <a:gd name="connsiteX13" fmla="*/ 1746467 w 2758322"/>
              <a:gd name="connsiteY13" fmla="*/ 5610467 h 5610468"/>
              <a:gd name="connsiteX14" fmla="*/ 1503303 w 2758322"/>
              <a:gd name="connsiteY14" fmla="*/ 5367303 h 5610468"/>
              <a:gd name="connsiteX15" fmla="*/ 1503303 w 2758322"/>
              <a:gd name="connsiteY15" fmla="*/ 3761286 h 5610468"/>
              <a:gd name="connsiteX16" fmla="*/ 1290929 w 2758322"/>
              <a:gd name="connsiteY16" fmla="*/ 3761286 h 5610468"/>
              <a:gd name="connsiteX17" fmla="*/ 1290928 w 2758322"/>
              <a:gd name="connsiteY17" fmla="*/ 5367304 h 5610468"/>
              <a:gd name="connsiteX18" fmla="*/ 1047764 w 2758322"/>
              <a:gd name="connsiteY18" fmla="*/ 5610468 h 5610468"/>
              <a:gd name="connsiteX19" fmla="*/ 1047765 w 2758322"/>
              <a:gd name="connsiteY19" fmla="*/ 5610467 h 5610468"/>
              <a:gd name="connsiteX20" fmla="*/ 804601 w 2758322"/>
              <a:gd name="connsiteY20" fmla="*/ 5367303 h 5610468"/>
              <a:gd name="connsiteX21" fmla="*/ 804601 w 2758322"/>
              <a:gd name="connsiteY21" fmla="*/ 3761286 h 5610468"/>
              <a:gd name="connsiteX22" fmla="*/ 212057 w 2758322"/>
              <a:gd name="connsiteY22" fmla="*/ 3761286 h 5610468"/>
              <a:gd name="connsiteX23" fmla="*/ 907030 w 2758322"/>
              <a:gd name="connsiteY23" fmla="*/ 1781015 h 5610468"/>
              <a:gd name="connsiteX24" fmla="*/ 784167 w 2758322"/>
              <a:gd name="connsiteY24" fmla="*/ 1781015 h 5610468"/>
              <a:gd name="connsiteX25" fmla="*/ 390010 w 2758322"/>
              <a:gd name="connsiteY25" fmla="*/ 2913473 h 5610468"/>
              <a:gd name="connsiteX26" fmla="*/ 134681 w 2758322"/>
              <a:gd name="connsiteY26" fmla="*/ 3036955 h 5610468"/>
              <a:gd name="connsiteX27" fmla="*/ 11199 w 2758322"/>
              <a:gd name="connsiteY27" fmla="*/ 2781626 h 5610468"/>
              <a:gd name="connsiteX28" fmla="*/ 407332 w 2758322"/>
              <a:gd name="connsiteY28" fmla="*/ 1643491 h 5610468"/>
              <a:gd name="connsiteX29" fmla="*/ 408663 w 2758322"/>
              <a:gd name="connsiteY29" fmla="*/ 1630715 h 5610468"/>
              <a:gd name="connsiteX30" fmla="*/ 1091476 w 2758322"/>
              <a:gd name="connsiteY30" fmla="*/ 1092138 h 5610468"/>
              <a:gd name="connsiteX31" fmla="*/ 1392202 w 2758322"/>
              <a:gd name="connsiteY31" fmla="*/ 0 h 5610468"/>
              <a:gd name="connsiteX32" fmla="*/ 1927374 w 2758322"/>
              <a:gd name="connsiteY32" fmla="*/ 496967 h 5610468"/>
              <a:gd name="connsiteX33" fmla="*/ 1392202 w 2758322"/>
              <a:gd name="connsiteY33" fmla="*/ 993934 h 5610468"/>
              <a:gd name="connsiteX34" fmla="*/ 857030 w 2758322"/>
              <a:gd name="connsiteY34" fmla="*/ 496967 h 5610468"/>
              <a:gd name="connsiteX35" fmla="*/ 1392202 w 2758322"/>
              <a:gd name="connsiteY35" fmla="*/ 0 h 561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758322" h="5610468">
                <a:moveTo>
                  <a:pt x="1091476" y="1092138"/>
                </a:moveTo>
                <a:lnTo>
                  <a:pt x="1672465" y="1092138"/>
                </a:lnTo>
                <a:cubicBezTo>
                  <a:pt x="2009276" y="1092138"/>
                  <a:pt x="2290288" y="1323350"/>
                  <a:pt x="2355278" y="1630715"/>
                </a:cubicBezTo>
                <a:lnTo>
                  <a:pt x="2357084" y="1648052"/>
                </a:lnTo>
                <a:lnTo>
                  <a:pt x="2747364" y="2782778"/>
                </a:lnTo>
                <a:cubicBezTo>
                  <a:pt x="2783388" y="2887517"/>
                  <a:pt x="2727684" y="3001627"/>
                  <a:pt x="2622945" y="3037651"/>
                </a:cubicBezTo>
                <a:cubicBezTo>
                  <a:pt x="2518206" y="3073675"/>
                  <a:pt x="2404095" y="3017971"/>
                  <a:pt x="2368071" y="2913232"/>
                </a:cubicBezTo>
                <a:lnTo>
                  <a:pt x="1978655" y="1781015"/>
                </a:lnTo>
                <a:lnTo>
                  <a:pt x="1877373" y="1781015"/>
                </a:lnTo>
                <a:lnTo>
                  <a:pt x="2572346" y="3761286"/>
                </a:lnTo>
                <a:lnTo>
                  <a:pt x="1989631" y="3761286"/>
                </a:lnTo>
                <a:lnTo>
                  <a:pt x="1989630" y="5367304"/>
                </a:lnTo>
                <a:cubicBezTo>
                  <a:pt x="1989630" y="5501600"/>
                  <a:pt x="1880762" y="5610468"/>
                  <a:pt x="1746466" y="5610468"/>
                </a:cubicBezTo>
                <a:lnTo>
                  <a:pt x="1746467" y="5610467"/>
                </a:lnTo>
                <a:cubicBezTo>
                  <a:pt x="1612171" y="5610467"/>
                  <a:pt x="1503303" y="5501599"/>
                  <a:pt x="1503303" y="5367303"/>
                </a:cubicBezTo>
                <a:lnTo>
                  <a:pt x="1503303" y="3761286"/>
                </a:lnTo>
                <a:lnTo>
                  <a:pt x="1290929" y="3761286"/>
                </a:lnTo>
                <a:lnTo>
                  <a:pt x="1290928" y="5367304"/>
                </a:lnTo>
                <a:cubicBezTo>
                  <a:pt x="1290928" y="5501600"/>
                  <a:pt x="1182060" y="5610468"/>
                  <a:pt x="1047764" y="5610468"/>
                </a:cubicBezTo>
                <a:lnTo>
                  <a:pt x="1047765" y="5610467"/>
                </a:lnTo>
                <a:cubicBezTo>
                  <a:pt x="913469" y="5610467"/>
                  <a:pt x="804601" y="5501599"/>
                  <a:pt x="804601" y="5367303"/>
                </a:cubicBezTo>
                <a:lnTo>
                  <a:pt x="804601" y="3761286"/>
                </a:lnTo>
                <a:lnTo>
                  <a:pt x="212057" y="3761286"/>
                </a:lnTo>
                <a:lnTo>
                  <a:pt x="907030" y="1781015"/>
                </a:lnTo>
                <a:lnTo>
                  <a:pt x="784167" y="1781015"/>
                </a:lnTo>
                <a:lnTo>
                  <a:pt x="390010" y="2913473"/>
                </a:lnTo>
                <a:cubicBezTo>
                  <a:pt x="353602" y="3018079"/>
                  <a:pt x="239287" y="3073364"/>
                  <a:pt x="134681" y="3036955"/>
                </a:cubicBezTo>
                <a:cubicBezTo>
                  <a:pt x="30075" y="3000546"/>
                  <a:pt x="-25209" y="2886232"/>
                  <a:pt x="11199" y="2781626"/>
                </a:cubicBezTo>
                <a:lnTo>
                  <a:pt x="407332" y="1643491"/>
                </a:lnTo>
                <a:lnTo>
                  <a:pt x="408663" y="1630715"/>
                </a:lnTo>
                <a:cubicBezTo>
                  <a:pt x="473653" y="1323350"/>
                  <a:pt x="754665" y="1092138"/>
                  <a:pt x="1091476" y="1092138"/>
                </a:cubicBezTo>
                <a:close/>
                <a:moveTo>
                  <a:pt x="1392202" y="0"/>
                </a:moveTo>
                <a:cubicBezTo>
                  <a:pt x="1687769" y="0"/>
                  <a:pt x="1927374" y="222500"/>
                  <a:pt x="1927374" y="496967"/>
                </a:cubicBezTo>
                <a:cubicBezTo>
                  <a:pt x="1927374" y="771434"/>
                  <a:pt x="1687769" y="993934"/>
                  <a:pt x="1392202" y="993934"/>
                </a:cubicBezTo>
                <a:cubicBezTo>
                  <a:pt x="1096635" y="993934"/>
                  <a:pt x="857030" y="771434"/>
                  <a:pt x="857030" y="496967"/>
                </a:cubicBezTo>
                <a:cubicBezTo>
                  <a:pt x="857030" y="222500"/>
                  <a:pt x="1096635" y="0"/>
                  <a:pt x="1392202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C87D3362-EEE4-4926-ABF7-4B4F17BC2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05610"/>
              </p:ext>
            </p:extLst>
          </p:nvPr>
        </p:nvGraphicFramePr>
        <p:xfrm>
          <a:off x="6657700" y="1863073"/>
          <a:ext cx="4345388" cy="310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011A6E-1388-4B80-9BF3-477BEF04758F}"/>
              </a:ext>
            </a:extLst>
          </p:cNvPr>
          <p:cNvGrpSpPr/>
          <p:nvPr/>
        </p:nvGrpSpPr>
        <p:grpSpPr>
          <a:xfrm>
            <a:off x="10015274" y="3903786"/>
            <a:ext cx="941774" cy="406157"/>
            <a:chOff x="10179539" y="4922538"/>
            <a:chExt cx="719042" cy="31010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8D91E34-B9F6-4C6E-B94C-7D8E0219D550}"/>
                </a:ext>
              </a:extLst>
            </p:cNvPr>
            <p:cNvCxnSpPr/>
            <p:nvPr/>
          </p:nvCxnSpPr>
          <p:spPr>
            <a:xfrm>
              <a:off x="10225540" y="5077588"/>
              <a:ext cx="3101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D938643-D63A-4AB9-BB7D-3C9D3EF539E7}"/>
                </a:ext>
              </a:extLst>
            </p:cNvPr>
            <p:cNvGrpSpPr/>
            <p:nvPr/>
          </p:nvGrpSpPr>
          <p:grpSpPr>
            <a:xfrm>
              <a:off x="10456577" y="4922538"/>
              <a:ext cx="442004" cy="310100"/>
              <a:chOff x="10239557" y="4922538"/>
              <a:chExt cx="442004" cy="3101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C05C9F3-C11A-4289-A020-414079E22504}"/>
                  </a:ext>
                </a:extLst>
              </p:cNvPr>
              <p:cNvSpPr/>
              <p:nvPr/>
            </p:nvSpPr>
            <p:spPr>
              <a:xfrm>
                <a:off x="10318620" y="4922538"/>
                <a:ext cx="310100" cy="310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236FE8-8C1B-4301-8883-651694904857}"/>
                  </a:ext>
                </a:extLst>
              </p:cNvPr>
              <p:cNvSpPr txBox="1"/>
              <p:nvPr/>
            </p:nvSpPr>
            <p:spPr>
              <a:xfrm>
                <a:off x="10239557" y="4962771"/>
                <a:ext cx="442004" cy="23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위</a:t>
                </a:r>
              </a:p>
            </p:txBody>
          </p:sp>
        </p:grp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99F2B7C-F4A0-44BC-9333-0EA5BFE17F05}"/>
                </a:ext>
              </a:extLst>
            </p:cNvPr>
            <p:cNvSpPr/>
            <p:nvPr/>
          </p:nvSpPr>
          <p:spPr>
            <a:xfrm>
              <a:off x="10179539" y="5047634"/>
              <a:ext cx="70473" cy="704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335E7A0-34CA-41F7-A61A-679CB14DD43E}"/>
              </a:ext>
            </a:extLst>
          </p:cNvPr>
          <p:cNvSpPr txBox="1"/>
          <p:nvPr/>
        </p:nvSpPr>
        <p:spPr>
          <a:xfrm>
            <a:off x="10325572" y="4333705"/>
            <a:ext cx="7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E131BD5-385B-49BD-8145-D1363B41316F}"/>
              </a:ext>
            </a:extLst>
          </p:cNvPr>
          <p:cNvCxnSpPr>
            <a:cxnSpLocks/>
          </p:cNvCxnSpPr>
          <p:nvPr/>
        </p:nvCxnSpPr>
        <p:spPr>
          <a:xfrm>
            <a:off x="7235981" y="3996340"/>
            <a:ext cx="31010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4D24A1F-D5E3-44AD-A822-9A8E1F9FB89B}"/>
              </a:ext>
            </a:extLst>
          </p:cNvPr>
          <p:cNvGrpSpPr/>
          <p:nvPr/>
        </p:nvGrpSpPr>
        <p:grpSpPr>
          <a:xfrm>
            <a:off x="6893031" y="3859825"/>
            <a:ext cx="442004" cy="310100"/>
            <a:chOff x="10244118" y="4922538"/>
            <a:chExt cx="442004" cy="3101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B8423D5-FE54-45BD-B130-B4AE9A313649}"/>
                </a:ext>
              </a:extLst>
            </p:cNvPr>
            <p:cNvSpPr/>
            <p:nvPr/>
          </p:nvSpPr>
          <p:spPr>
            <a:xfrm>
              <a:off x="10318620" y="4922538"/>
              <a:ext cx="310100" cy="310100"/>
            </a:xfrm>
            <a:prstGeom prst="ellipse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C31919-99F2-4FD7-A1C7-F221ABBC6E6B}"/>
                </a:ext>
              </a:extLst>
            </p:cNvPr>
            <p:cNvSpPr txBox="1"/>
            <p:nvPr/>
          </p:nvSpPr>
          <p:spPr>
            <a:xfrm>
              <a:off x="10244118" y="4950630"/>
              <a:ext cx="4420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r>
                <a:rPr lang="ko-KR" altLang="en-US" sz="105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996B6C5D-8E9B-4147-BB46-42F7C4FE4A46}"/>
              </a:ext>
            </a:extLst>
          </p:cNvPr>
          <p:cNvSpPr/>
          <p:nvPr/>
        </p:nvSpPr>
        <p:spPr>
          <a:xfrm>
            <a:off x="7519554" y="3966386"/>
            <a:ext cx="70473" cy="704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041410-F1C0-4FB2-A255-2AEDB40CE2D6}"/>
              </a:ext>
            </a:extLst>
          </p:cNvPr>
          <p:cNvSpPr txBox="1"/>
          <p:nvPr/>
        </p:nvSpPr>
        <p:spPr>
          <a:xfrm>
            <a:off x="6759600" y="4174288"/>
            <a:ext cx="7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29627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1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7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18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5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LG스마트체 Regular</vt:lpstr>
      <vt:lpstr>맑은 고딕</vt:lpstr>
      <vt:lpstr>Arial</vt:lpstr>
      <vt:lpstr>Arial Narrow</vt:lpstr>
      <vt:lpstr>Bahnschrift SemiBold Condensed</vt:lpstr>
      <vt:lpstr>Bodoni MT</vt:lpstr>
      <vt:lpstr>Office 테마</vt:lpstr>
      <vt:lpstr>BIZ Data Analysis</vt:lpstr>
      <vt:lpstr>목차</vt:lpstr>
      <vt:lpstr>EDA</vt:lpstr>
      <vt:lpstr>TITANIC 생존자 예측 분석</vt:lpstr>
      <vt:lpstr>탑승객 현황</vt:lpstr>
      <vt:lpstr>타이타닉</vt:lpstr>
      <vt:lpstr>타이타닉</vt:lpstr>
      <vt:lpstr>타이타닉</vt:lpstr>
      <vt:lpstr>타이타닉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 Data Analysis</dc:title>
  <dc:creator>김민형</dc:creator>
  <cp:lastModifiedBy>김민형</cp:lastModifiedBy>
  <cp:revision>7</cp:revision>
  <dcterms:created xsi:type="dcterms:W3CDTF">2022-04-17T07:35:59Z</dcterms:created>
  <dcterms:modified xsi:type="dcterms:W3CDTF">2022-04-19T15:12:29Z</dcterms:modified>
</cp:coreProperties>
</file>