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22153D-EF64-4FAC-BBC3-18CF6973EEFB}">
          <p14:sldIdLst>
            <p14:sldId id="256"/>
            <p14:sldId id="257"/>
            <p14:sldId id="258"/>
          </p14:sldIdLst>
        </p14:section>
        <p14:section name="Titanic" id="{480C546D-9A05-4E65-9980-AB849BD2303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" y="3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C39C-A732-4917-9AE1-8C6972CFF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D45B-5D7C-427D-98D9-FD4E45DFC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C4075-1040-4BF5-B46E-1F5970D6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99649-FC34-4FF1-A505-AE571C5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DAEB4-EB50-48DB-8B6E-1A17D50B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8CBB-3C4C-47F2-84AF-8E60FE41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5A8E4-5DE7-44E1-BA73-B511F37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3244-7159-450B-95A7-E4EE80A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9AA87-EEC8-404E-8D53-C5B311D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7DD55-0BBD-4D07-B69F-2F43546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54CFC-A093-430E-8B3F-23A9E8E8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56BC7-2DBC-4C82-B033-85970431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D65D7-B2D9-4FC0-881C-633270BE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A561C-BD3F-4527-8FEB-9795080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7DDBE-47BF-4026-A519-B1DEE0C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9261-6949-4C14-BF9D-69FECD8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1D963-01C9-428C-8632-7A979D8E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2804C-4AF4-438E-8082-4D548004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FD4D1-1BD7-4A0D-95CE-21B96F34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0055D-4992-42BB-A514-4704C1A9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6E08-CF54-49C8-BD3C-739305F6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F2E4E-8460-49BB-8323-30B02A17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E3E0-E16C-4C10-B9ED-95E0D7B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39847-1A86-4C2C-843B-E5662F2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82177-94CA-4E69-A2BF-4878D65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2E4F-86DF-474E-A5C2-51A16E7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8C082-0C8B-4F75-9D55-20CA9F512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0FC03-B523-4982-A01B-67ACA84D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6D792-124A-46E3-99B2-F8C5FD4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68450-36E4-4D1A-BFB5-234161E8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855A5-14AC-4A83-9DEE-3F58FC32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4391A-0318-4BB6-8830-A96720EC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43320-86F5-41CC-9A8B-AA1BDAB5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BB440-4C9C-465A-A956-8884C0A8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97D47-F076-4B1C-B5E1-853F478D6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24E08F-C72E-43B5-AF54-05AC13D7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B6F7B-494A-464D-9124-E3A5D219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3653A-6A86-44A7-90FE-7249E75E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E2E2C-E467-43DC-88FD-C59095D3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8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DA7B6-C2DD-4B8B-A2F7-502E39E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BC80A-B86A-4C6E-A6A2-B0CC183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AE970-3A91-485C-A7EB-DDCB8D6E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1FC34-4C0C-4CC8-9199-2957B162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5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75A1B-16E1-4B7A-A4B0-8068692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3DD2CC-63F3-47D1-895D-B18A545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0DEA0-E6E6-4688-B32D-CC764AA5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2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B6C5-4A20-4870-A6D5-9ACA4769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69D-CF11-476D-8D83-C88434F8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B99C2-C51E-4792-8A76-C4B8B772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D903C-894F-460C-BE20-C9EED84E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7ECA2-FF51-456C-9DA3-F3CE679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6CD0E-8CC8-410E-A1E6-D291F981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48381-3D95-4435-8753-1090BD1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BAB34C-7F4A-431D-A36D-2DAF3848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B178B-C3C5-48A0-9B16-CD4794DB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874D5-25A0-416F-A6FE-D1C86411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81A52-3F11-421B-B5D8-A6605B48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540-BBDB-492F-BC3F-49E190C2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3DA7F-4F6E-45B1-B31B-61279CB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7517F-BF43-454E-9F55-97E463FA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DFC4A-F0C0-4728-A3A6-EF3187B7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EE61-4064-41D1-8956-017573AB2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63A8C-3639-48AF-828F-FB891FD16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8031-E393-4CE1-B314-BEC45D9D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BIZ Data Analysis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E68C7E-E953-4CA0-9CCB-30901CFF6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Predict survival on the Titanic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데이터분석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리포트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0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  <a:endParaRPr lang="ko-KR" altLang="en-US" sz="36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38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76C2B16-DC06-403A-8BC9-2E2C5D89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3228"/>
            <a:ext cx="12192000" cy="6891228"/>
          </a:xfrm>
          <a:prstGeom prst="rect">
            <a:avLst/>
          </a:prstGeom>
          <a:noFill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09037-8CB6-46DE-9F3A-1F30C7917383}"/>
              </a:ext>
            </a:extLst>
          </p:cNvPr>
          <p:cNvSpPr/>
          <p:nvPr/>
        </p:nvSpPr>
        <p:spPr>
          <a:xfrm>
            <a:off x="0" y="-33227"/>
            <a:ext cx="12191999" cy="689122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6E65-38E4-473A-8ED1-DDF1226292AB}"/>
              </a:ext>
            </a:extLst>
          </p:cNvPr>
          <p:cNvSpPr/>
          <p:nvPr/>
        </p:nvSpPr>
        <p:spPr>
          <a:xfrm>
            <a:off x="0" y="2447260"/>
            <a:ext cx="12191999" cy="19634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4" y="1929718"/>
            <a:ext cx="4792249" cy="2965336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Bodoni MT" panose="02070603080606020203" pitchFamily="18" charset="0"/>
                <a:ea typeface="LG스마트체 Regular" panose="020B0600000101010101" pitchFamily="50" charset="-127"/>
              </a:rPr>
              <a:t>TITANIC</a:t>
            </a:r>
            <a:br>
              <a:rPr lang="en-US" altLang="ko-KR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생존자 예측 분석</a:t>
            </a:r>
          </a:p>
        </p:txBody>
      </p:sp>
    </p:spTree>
    <p:extLst>
      <p:ext uri="{BB962C8B-B14F-4D97-AF65-F5344CB8AC3E}">
        <p14:creationId xmlns:p14="http://schemas.microsoft.com/office/powerpoint/2010/main" val="351707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7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1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7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18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5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Arial Narrow</vt:lpstr>
      <vt:lpstr>Bodoni MT</vt:lpstr>
      <vt:lpstr>Office 테마</vt:lpstr>
      <vt:lpstr>BIZ Data Analysis</vt:lpstr>
      <vt:lpstr>목차</vt:lpstr>
      <vt:lpstr>EDA</vt:lpstr>
      <vt:lpstr>TITANIC 생존자 예측 분석</vt:lpstr>
      <vt:lpstr>타이타닉</vt:lpstr>
      <vt:lpstr>타이타닉</vt:lpstr>
      <vt:lpstr>타이타닉</vt:lpstr>
      <vt:lpstr>타이타닉</vt:lpstr>
      <vt:lpstr>타이타닉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 Data Analysis</dc:title>
  <dc:creator>김민형</dc:creator>
  <cp:lastModifiedBy>김민형</cp:lastModifiedBy>
  <cp:revision>5</cp:revision>
  <dcterms:created xsi:type="dcterms:W3CDTF">2022-04-17T07:35:59Z</dcterms:created>
  <dcterms:modified xsi:type="dcterms:W3CDTF">2022-04-19T14:41:47Z</dcterms:modified>
</cp:coreProperties>
</file>