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8A718-2FD3-444C-BC49-A84E39515217}" v="2" dt="2023-09-29T20:57:39.413"/>
    <p1510:client id="{E5CE8DBD-D07E-D040-BE2C-C759DD6D27EE}" v="550" dt="2023-09-30T00:50:03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2480FA98-1DB4-CF9B-C504-CEAFB439478C}"/>
              </a:ext>
            </a:extLst>
          </p:cNvPr>
          <p:cNvSpPr/>
          <p:nvPr/>
        </p:nvSpPr>
        <p:spPr>
          <a:xfrm>
            <a:off x="3420378" y="1469958"/>
            <a:ext cx="5596205" cy="3987383"/>
          </a:xfrm>
          <a:prstGeom prst="donut">
            <a:avLst>
              <a:gd name="adj" fmla="val 499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69A23D06-6291-8CC5-901F-C1CBBB3584AB}"/>
              </a:ext>
            </a:extLst>
          </p:cNvPr>
          <p:cNvSpPr/>
          <p:nvPr/>
        </p:nvSpPr>
        <p:spPr>
          <a:xfrm>
            <a:off x="4022651" y="2081812"/>
            <a:ext cx="4397710" cy="2899561"/>
          </a:xfrm>
          <a:prstGeom prst="donut">
            <a:avLst>
              <a:gd name="adj" fmla="val 70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E3FDE-8483-0767-4B77-1FE5A59C8459}"/>
              </a:ext>
            </a:extLst>
          </p:cNvPr>
          <p:cNvSpPr/>
          <p:nvPr/>
        </p:nvSpPr>
        <p:spPr>
          <a:xfrm>
            <a:off x="3567659" y="2555823"/>
            <a:ext cx="948830" cy="300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BA4AF-D2FF-AF69-3263-5927F1983249}"/>
              </a:ext>
            </a:extLst>
          </p:cNvPr>
          <p:cNvSpPr/>
          <p:nvPr/>
        </p:nvSpPr>
        <p:spPr>
          <a:xfrm>
            <a:off x="7355248" y="4536291"/>
            <a:ext cx="1606815" cy="33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3603E9-F606-E040-2B5D-BE77F5CD430C}"/>
              </a:ext>
            </a:extLst>
          </p:cNvPr>
          <p:cNvSpPr/>
          <p:nvPr/>
        </p:nvSpPr>
        <p:spPr>
          <a:xfrm>
            <a:off x="3832379" y="4557010"/>
            <a:ext cx="684110" cy="819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0D67D7-33CC-E5A6-0CD0-CC015ADB850B}"/>
              </a:ext>
            </a:extLst>
          </p:cNvPr>
          <p:cNvSpPr/>
          <p:nvPr/>
        </p:nvSpPr>
        <p:spPr>
          <a:xfrm>
            <a:off x="7799478" y="1826710"/>
            <a:ext cx="1688523" cy="44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70E9CC-D022-7B92-B665-41E98C30AB4D}"/>
              </a:ext>
            </a:extLst>
          </p:cNvPr>
          <p:cNvSpPr/>
          <p:nvPr/>
        </p:nvSpPr>
        <p:spPr>
          <a:xfrm>
            <a:off x="7355248" y="1699147"/>
            <a:ext cx="798285" cy="707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036" name="Picture 12" descr="Download Redis Logo in SVG Vector or PNG File Format - Logo.wine">
            <a:extLst>
              <a:ext uri="{FF2B5EF4-FFF2-40B4-BE49-F238E27FC236}">
                <a16:creationId xmlns:a16="http://schemas.microsoft.com/office/drawing/2014/main" id="{CAB9FF6B-7D29-BB52-73B5-DDF78CB3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74" y="1200338"/>
            <a:ext cx="2463350" cy="164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175C6DA-07C1-16AE-B7D1-16A7454CFD98}"/>
              </a:ext>
            </a:extLst>
          </p:cNvPr>
          <p:cNvSpPr/>
          <p:nvPr/>
        </p:nvSpPr>
        <p:spPr>
          <a:xfrm>
            <a:off x="2498476" y="2481942"/>
            <a:ext cx="477672" cy="4278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85D7BD-F579-D1F8-FCE3-89F4917A3CB3}"/>
              </a:ext>
            </a:extLst>
          </p:cNvPr>
          <p:cNvSpPr/>
          <p:nvPr/>
        </p:nvSpPr>
        <p:spPr>
          <a:xfrm>
            <a:off x="3388836" y="4038423"/>
            <a:ext cx="798285" cy="707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207C4C-DC72-50EF-4D43-724839FC030B}"/>
              </a:ext>
            </a:extLst>
          </p:cNvPr>
          <p:cNvSpPr/>
          <p:nvPr/>
        </p:nvSpPr>
        <p:spPr>
          <a:xfrm>
            <a:off x="8150008" y="4415915"/>
            <a:ext cx="618183" cy="4879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692944-6D5A-24E1-04C8-7E5B17A8ADED}"/>
              </a:ext>
            </a:extLst>
          </p:cNvPr>
          <p:cNvSpPr/>
          <p:nvPr/>
        </p:nvSpPr>
        <p:spPr>
          <a:xfrm>
            <a:off x="4176313" y="1611197"/>
            <a:ext cx="4270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Multi-interface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2ECDD2-F595-A813-6405-AC972FDA16E9}"/>
              </a:ext>
            </a:extLst>
          </p:cNvPr>
          <p:cNvSpPr/>
          <p:nvPr/>
        </p:nvSpPr>
        <p:spPr>
          <a:xfrm>
            <a:off x="4123296" y="2224483"/>
            <a:ext cx="4270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</a:rPr>
              <a:t>Multi-model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C49301-C33C-F661-A945-FD07E4EF1BA5}"/>
              </a:ext>
            </a:extLst>
          </p:cNvPr>
          <p:cNvSpPr/>
          <p:nvPr/>
        </p:nvSpPr>
        <p:spPr>
          <a:xfrm>
            <a:off x="7155952" y="3829338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C3AAF-1496-F96A-CF3B-6699E04123C3}"/>
              </a:ext>
            </a:extLst>
          </p:cNvPr>
          <p:cNvSpPr/>
          <p:nvPr/>
        </p:nvSpPr>
        <p:spPr>
          <a:xfrm>
            <a:off x="6913465" y="3829338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9916D8-8F0F-5368-01A8-1A3D4F9E4DD2}"/>
              </a:ext>
            </a:extLst>
          </p:cNvPr>
          <p:cNvSpPr/>
          <p:nvPr/>
        </p:nvSpPr>
        <p:spPr>
          <a:xfrm>
            <a:off x="7388172" y="3829338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6F50B1-025D-8C81-6CE6-EE44C8C0742B}"/>
              </a:ext>
            </a:extLst>
          </p:cNvPr>
          <p:cNvSpPr/>
          <p:nvPr/>
        </p:nvSpPr>
        <p:spPr>
          <a:xfrm>
            <a:off x="7627262" y="3829338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862A95-4AF7-51B3-D084-2C374F89671E}"/>
              </a:ext>
            </a:extLst>
          </p:cNvPr>
          <p:cNvSpPr/>
          <p:nvPr/>
        </p:nvSpPr>
        <p:spPr>
          <a:xfrm>
            <a:off x="4912320" y="3829629"/>
            <a:ext cx="617034" cy="74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4088EA-84C4-23AB-F15D-30EC9DA86768}"/>
              </a:ext>
            </a:extLst>
          </p:cNvPr>
          <p:cNvSpPr/>
          <p:nvPr/>
        </p:nvSpPr>
        <p:spPr>
          <a:xfrm>
            <a:off x="4669833" y="3829629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5F50973D-3A29-2C02-9732-94D7563FE9B5}"/>
              </a:ext>
            </a:extLst>
          </p:cNvPr>
          <p:cNvSpPr/>
          <p:nvPr/>
        </p:nvSpPr>
        <p:spPr>
          <a:xfrm>
            <a:off x="7155203" y="390924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552F3C89-018E-9735-FB9A-5D5AFD7A40EE}"/>
              </a:ext>
            </a:extLst>
          </p:cNvPr>
          <p:cNvSpPr/>
          <p:nvPr/>
        </p:nvSpPr>
        <p:spPr>
          <a:xfrm>
            <a:off x="6912716" y="3909242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230AD68-345C-4450-E7E5-C465B14659B6}"/>
              </a:ext>
            </a:extLst>
          </p:cNvPr>
          <p:cNvSpPr/>
          <p:nvPr/>
        </p:nvSpPr>
        <p:spPr>
          <a:xfrm>
            <a:off x="7387423" y="390924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3D0C054-14A8-6997-C329-BFC3CABCBDEC}"/>
              </a:ext>
            </a:extLst>
          </p:cNvPr>
          <p:cNvSpPr/>
          <p:nvPr/>
        </p:nvSpPr>
        <p:spPr>
          <a:xfrm>
            <a:off x="7626513" y="390924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35F784E-2C46-8062-A305-5E0B4A8C18AB}"/>
              </a:ext>
            </a:extLst>
          </p:cNvPr>
          <p:cNvSpPr/>
          <p:nvPr/>
        </p:nvSpPr>
        <p:spPr>
          <a:xfrm>
            <a:off x="7155201" y="398907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C6DB90-BC39-8E3B-97BC-7E26EF9A2A88}"/>
              </a:ext>
            </a:extLst>
          </p:cNvPr>
          <p:cNvSpPr/>
          <p:nvPr/>
        </p:nvSpPr>
        <p:spPr>
          <a:xfrm>
            <a:off x="6912714" y="3989072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ACAF0C4-3ACA-E728-588A-15894093C18B}"/>
              </a:ext>
            </a:extLst>
          </p:cNvPr>
          <p:cNvSpPr/>
          <p:nvPr/>
        </p:nvSpPr>
        <p:spPr>
          <a:xfrm>
            <a:off x="7387421" y="398907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5F793C0-4BF8-86A8-9423-233E740FC1D2}"/>
              </a:ext>
            </a:extLst>
          </p:cNvPr>
          <p:cNvSpPr/>
          <p:nvPr/>
        </p:nvSpPr>
        <p:spPr>
          <a:xfrm>
            <a:off x="7626511" y="3989072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0DCA25F-711F-B919-094A-5DB41515D4F7}"/>
              </a:ext>
            </a:extLst>
          </p:cNvPr>
          <p:cNvSpPr/>
          <p:nvPr/>
        </p:nvSpPr>
        <p:spPr>
          <a:xfrm>
            <a:off x="5923481" y="3862507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431B6DEA-BF2F-8C4E-7303-C5D26BE54433}"/>
              </a:ext>
            </a:extLst>
          </p:cNvPr>
          <p:cNvSpPr/>
          <p:nvPr/>
        </p:nvSpPr>
        <p:spPr>
          <a:xfrm>
            <a:off x="6165967" y="3942337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DA66053-5CA8-D918-1C9D-6AC46DF6B87F}"/>
              </a:ext>
            </a:extLst>
          </p:cNvPr>
          <p:cNvSpPr/>
          <p:nvPr/>
        </p:nvSpPr>
        <p:spPr>
          <a:xfrm>
            <a:off x="4912319" y="3902202"/>
            <a:ext cx="617034" cy="74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DA7733B-7BE7-075B-7917-29747906B102}"/>
              </a:ext>
            </a:extLst>
          </p:cNvPr>
          <p:cNvSpPr/>
          <p:nvPr/>
        </p:nvSpPr>
        <p:spPr>
          <a:xfrm>
            <a:off x="4669832" y="3902202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E01BB50-2339-D661-341A-F5A9B1D59511}"/>
              </a:ext>
            </a:extLst>
          </p:cNvPr>
          <p:cNvSpPr/>
          <p:nvPr/>
        </p:nvSpPr>
        <p:spPr>
          <a:xfrm>
            <a:off x="4912321" y="3974775"/>
            <a:ext cx="617034" cy="741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AC9B067-ED8C-15FF-4403-EFEBE6AEEF38}"/>
              </a:ext>
            </a:extLst>
          </p:cNvPr>
          <p:cNvSpPr/>
          <p:nvPr/>
        </p:nvSpPr>
        <p:spPr>
          <a:xfrm>
            <a:off x="4669834" y="3974775"/>
            <a:ext cx="238728" cy="755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FBA625E-2273-E111-C861-570956B7030F}"/>
              </a:ext>
            </a:extLst>
          </p:cNvPr>
          <p:cNvSpPr/>
          <p:nvPr/>
        </p:nvSpPr>
        <p:spPr>
          <a:xfrm>
            <a:off x="6165968" y="3862507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4E71676-4DA0-90BA-A7AC-0E8D5F4D4640}"/>
              </a:ext>
            </a:extLst>
          </p:cNvPr>
          <p:cNvSpPr/>
          <p:nvPr/>
        </p:nvSpPr>
        <p:spPr>
          <a:xfrm>
            <a:off x="6414803" y="3942337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5A65770-ECB4-7D82-63C1-EBD5CBF24DB4}"/>
              </a:ext>
            </a:extLst>
          </p:cNvPr>
          <p:cNvSpPr/>
          <p:nvPr/>
        </p:nvSpPr>
        <p:spPr>
          <a:xfrm>
            <a:off x="5919228" y="3942340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F8903020-FD50-B77D-DBF9-6EDB32A19CDF}"/>
              </a:ext>
            </a:extLst>
          </p:cNvPr>
          <p:cNvSpPr/>
          <p:nvPr/>
        </p:nvSpPr>
        <p:spPr>
          <a:xfrm>
            <a:off x="6165970" y="4022167"/>
            <a:ext cx="238728" cy="741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F3998729-FE71-257E-3A96-AC6D0B023036}"/>
              </a:ext>
            </a:extLst>
          </p:cNvPr>
          <p:cNvSpPr/>
          <p:nvPr/>
        </p:nvSpPr>
        <p:spPr>
          <a:xfrm>
            <a:off x="4298487" y="4696442"/>
            <a:ext cx="477672" cy="5698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2446B73F-CF77-E7E5-D095-89CF48B8C5E0}"/>
              </a:ext>
            </a:extLst>
          </p:cNvPr>
          <p:cNvSpPr/>
          <p:nvPr/>
        </p:nvSpPr>
        <p:spPr>
          <a:xfrm>
            <a:off x="4277653" y="2544001"/>
            <a:ext cx="477672" cy="329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C77AB-C979-75D1-6A26-75F76E478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23" y="1690454"/>
            <a:ext cx="1130442" cy="1123982"/>
          </a:xfrm>
          <a:prstGeom prst="rect">
            <a:avLst/>
          </a:prstGeom>
        </p:spPr>
      </p:pic>
      <p:pic>
        <p:nvPicPr>
          <p:cNvPr id="1034" name="Picture 10" descr="Centos 7 MySQL Kurulumu - ASKuzu">
            <a:extLst>
              <a:ext uri="{FF2B5EF4-FFF2-40B4-BE49-F238E27FC236}">
                <a16:creationId xmlns:a16="http://schemas.microsoft.com/office/drawing/2014/main" id="{35ADDA60-64E6-6E94-92D3-D2A68AAF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526" y="4055176"/>
            <a:ext cx="1985004" cy="11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78A65C5F-B0FB-8D32-4298-C217BC2AC244}"/>
              </a:ext>
            </a:extLst>
          </p:cNvPr>
          <p:cNvSpPr txBox="1"/>
          <p:nvPr/>
        </p:nvSpPr>
        <p:spPr>
          <a:xfrm>
            <a:off x="4669877" y="3601734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Lucida Console" panose="020B0609040504020204" pitchFamily="49" charset="0"/>
              </a:rPr>
              <a:t>Key-Value</a:t>
            </a:r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DCCFC3E1-4F9F-C759-2B48-36B5E2239071}"/>
              </a:ext>
            </a:extLst>
          </p:cNvPr>
          <p:cNvSpPr/>
          <p:nvPr/>
        </p:nvSpPr>
        <p:spPr>
          <a:xfrm>
            <a:off x="7265488" y="4366426"/>
            <a:ext cx="523599" cy="5620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028" name="Picture 4" descr="An Overview of MongoDB as a Leader in NoSQL DBMS — Thehotskills">
            <a:extLst>
              <a:ext uri="{FF2B5EF4-FFF2-40B4-BE49-F238E27FC236}">
                <a16:creationId xmlns:a16="http://schemas.microsoft.com/office/drawing/2014/main" id="{CBF70CE6-A27A-4C44-51A4-3A268439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40" y="4217839"/>
            <a:ext cx="2387381" cy="71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A4534729-7FC1-CC6B-4CAB-665E2C61D56D}"/>
              </a:ext>
            </a:extLst>
          </p:cNvPr>
          <p:cNvSpPr txBox="1"/>
          <p:nvPr/>
        </p:nvSpPr>
        <p:spPr>
          <a:xfrm>
            <a:off x="6990773" y="3579984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Lucida Console" panose="020B0609040504020204" pitchFamily="49" charset="0"/>
              </a:rPr>
              <a:t>Relational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A67813C1-89B9-6091-6119-BD34E0D4CBB0}"/>
              </a:ext>
            </a:extLst>
          </p:cNvPr>
          <p:cNvSpPr txBox="1"/>
          <p:nvPr/>
        </p:nvSpPr>
        <p:spPr>
          <a:xfrm>
            <a:off x="5873950" y="3601509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00" dirty="0">
                <a:latin typeface="Lucida Console" panose="020B0609040504020204" pitchFamily="49" charset="0"/>
              </a:rPr>
              <a:t>Document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D71CD2-3432-7391-10D7-C37AAE030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703" y="3085939"/>
            <a:ext cx="3119255" cy="4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テーマ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KONNO, Satoshi</cp:lastModifiedBy>
  <cp:revision>7</cp:revision>
  <dcterms:created xsi:type="dcterms:W3CDTF">2023-09-29T20:57:27Z</dcterms:created>
  <dcterms:modified xsi:type="dcterms:W3CDTF">2023-09-30T05:41:07Z</dcterms:modified>
</cp:coreProperties>
</file>