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7525E-49F5-4ACE-A5C9-C687BDD40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3C592-650A-48C1-A402-47D803F16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31453-1E78-4EEF-A583-C7CE9C08F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604E-AC3F-4201-9F09-DB5924E798E0}" type="datetimeFigureOut">
              <a:rPr lang="en-US" smtClean="0"/>
              <a:t>12-May-25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988F3-B0EB-46ED-9F34-E0B51E54E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59B0E-21F4-4EAE-B6A2-E45E637C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32C3-C65A-477B-86A7-FE31B9901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1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0C3-5270-49D5-A2B2-40D7A44F0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EB27D-44CC-4E37-9BD0-9FF0A7E2C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16E1F-07E8-433B-8592-E48F74F9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604E-AC3F-4201-9F09-DB5924E798E0}" type="datetimeFigureOut">
              <a:rPr lang="en-US" smtClean="0"/>
              <a:t>12-May-25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E275C-E8A8-490F-B779-BC2813E12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B6AEB-310F-409C-BBF3-F90C624C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32C3-C65A-477B-86A7-FE31B9901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0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3B1FD1-CD33-4070-8BAD-366692FAC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5D71F-DBDB-4CA5-A53D-B904D30E1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F4FBA-6C09-4032-889E-9D94F6EB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604E-AC3F-4201-9F09-DB5924E798E0}" type="datetimeFigureOut">
              <a:rPr lang="en-US" smtClean="0"/>
              <a:t>12-May-25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A7D1B-7B0A-462C-8DDF-E7323D07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8A663-C934-4EF2-A0BE-D1C826D0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32C3-C65A-477B-86A7-FE31B9901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2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F6B93-AC98-4AA2-9A25-048E1B6B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E9942-738B-4696-A786-8B86169B7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BA86E-4BDF-4C88-9886-1CA5F3045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604E-AC3F-4201-9F09-DB5924E798E0}" type="datetimeFigureOut">
              <a:rPr lang="en-US" smtClean="0"/>
              <a:t>12-May-25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6746A-720A-4C49-B695-4503DC2E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F20C3-3FB0-4329-B4A2-99F0A770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32C3-C65A-477B-86A7-FE31B9901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5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235D-3238-43DD-A8FD-FEA9ED879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5F16A-2E40-4E3E-8DBC-29F92B075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D187B-6447-44F0-9030-76EAD6C87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604E-AC3F-4201-9F09-DB5924E798E0}" type="datetimeFigureOut">
              <a:rPr lang="en-US" smtClean="0"/>
              <a:t>12-May-25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C8ABD-DEC3-473A-976B-DB7A2D202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BAF53-D280-4BC6-8A48-104C5A6F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32C3-C65A-477B-86A7-FE31B9901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8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F3CD-18A8-4AAE-A039-8132758F0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2940F-B557-4716-8419-6CBA92527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ADD27-14E0-4B89-83E4-DAE9228AB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8AB71-C3C0-444D-A5AD-14B2E022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604E-AC3F-4201-9F09-DB5924E798E0}" type="datetimeFigureOut">
              <a:rPr lang="en-US" smtClean="0"/>
              <a:t>12-May-25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CDCEB-EF64-4777-BB8E-8ECF608A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B30B6-1BF4-45CB-9920-8BA99BA7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32C3-C65A-477B-86A7-FE31B9901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6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22EF-8A57-4714-8696-F6EFBF0C9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88C95-0CDB-40CF-8B33-F8A5FFF1A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DF8E6-F85B-4848-A484-EFA85EC92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1153E8-C40D-4518-8391-56795079A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9E099-C697-4AE6-BCCF-981F03291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75BA14-5B4C-4474-9091-26386BD61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604E-AC3F-4201-9F09-DB5924E798E0}" type="datetimeFigureOut">
              <a:rPr lang="en-US" smtClean="0"/>
              <a:t>12-May-25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2F98DD-D840-4DC1-BF65-2B83ACB3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6E7222-F0CA-45C0-B84E-6BCD9F7B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32C3-C65A-477B-86A7-FE31B9901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1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1FA69-1ACF-451C-9FF8-27C36751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0A87F2-133B-404B-9AE0-573D337E7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604E-AC3F-4201-9F09-DB5924E798E0}" type="datetimeFigureOut">
              <a:rPr lang="en-US" smtClean="0"/>
              <a:t>12-May-25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E2B50-016B-49E1-9A79-681EE23E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DE999-FF72-4B34-9FC7-E0EA1AE1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32C3-C65A-477B-86A7-FE31B9901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1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000EF7-32A4-4DBA-8B0A-1FE182F41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604E-AC3F-4201-9F09-DB5924E798E0}" type="datetimeFigureOut">
              <a:rPr lang="en-US" smtClean="0"/>
              <a:t>12-May-25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894B1-A4DE-4CEA-BFB6-ED151E5E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525EB-04C7-491F-BFA5-6FDBCF448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32C3-C65A-477B-86A7-FE31B9901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9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7744F-19B7-4D40-9C3B-4C40443E9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00B94-88D9-4623-990D-70F89023A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1CFE9-C2B6-42C7-AD57-78CF744EC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4F5C9-CDAA-4A5B-939C-508D54D4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604E-AC3F-4201-9F09-DB5924E798E0}" type="datetimeFigureOut">
              <a:rPr lang="en-US" smtClean="0"/>
              <a:t>12-May-25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7497E-4C48-406F-B249-C2DF11452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CFC2B-9EF3-47ED-8B13-59A9A403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32C3-C65A-477B-86A7-FE31B9901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2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C2EF-46C0-4756-8AFF-94F50FE3D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52182C-FA12-4FBF-9EE8-74B4173E1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C67FA-70AD-40EC-A86D-64F0C7B17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A491C-79DB-4FE1-BFA3-4F94DA565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604E-AC3F-4201-9F09-DB5924E798E0}" type="datetimeFigureOut">
              <a:rPr lang="en-US" smtClean="0"/>
              <a:t>12-May-25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70BA9-EB1D-461B-B878-EB8710CA7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3ED82-6CD3-4074-BDCF-7EA6B2A7B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32C3-C65A-477B-86A7-FE31B9901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5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0A9B52-D9DE-478D-9F3B-F3D3EC8E0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162E9-75AE-4372-93AB-068C48C58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03400-A04B-4637-B58F-8ECFF03AF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A604E-AC3F-4201-9F09-DB5924E798E0}" type="datetimeFigureOut">
              <a:rPr lang="en-US" smtClean="0"/>
              <a:t>12-May-25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DE715-FDE5-473B-A8AE-91BB1ADD6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2B5B3-FC45-41AF-8AEA-D74CC705B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F32C3-C65A-477B-86A7-FE31B9901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3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67000"/>
              </a:schemeClr>
            </a:gs>
            <a:gs pos="100000">
              <a:schemeClr val="accent6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32AE98-714A-4A6B-B426-A988D955C1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63" t="17343" r="26500" b="10693"/>
          <a:stretch/>
        </p:blipFill>
        <p:spPr>
          <a:xfrm>
            <a:off x="404261" y="211758"/>
            <a:ext cx="2111953" cy="155929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A4E4E3-C5D2-469D-BBE3-C34695BB0E56}"/>
              </a:ext>
            </a:extLst>
          </p:cNvPr>
          <p:cNvSpPr/>
          <p:nvPr/>
        </p:nvSpPr>
        <p:spPr>
          <a:xfrm>
            <a:off x="3356396" y="529739"/>
            <a:ext cx="70577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Cyber Success Restoring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E815E5-B357-4B53-B36D-CEDCEF0EB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630" y="1691640"/>
            <a:ext cx="3309486" cy="496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9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67000"/>
              </a:schemeClr>
            </a:gs>
            <a:gs pos="100000">
              <a:schemeClr val="accent6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AAFCD8-D5AB-4DC3-B2E6-7DCAB4BD4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2" y="1856342"/>
            <a:ext cx="5852160" cy="4389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227E917-2906-4E56-874F-3D332A7AE9D7}"/>
              </a:ext>
            </a:extLst>
          </p:cNvPr>
          <p:cNvSpPr/>
          <p:nvPr/>
        </p:nvSpPr>
        <p:spPr>
          <a:xfrm>
            <a:off x="3141740" y="433486"/>
            <a:ext cx="53117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Days wise people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138BF8-0AC6-420B-A2E2-9A683521E8C2}"/>
              </a:ext>
            </a:extLst>
          </p:cNvPr>
          <p:cNvSpPr txBox="1"/>
          <p:nvPr/>
        </p:nvSpPr>
        <p:spPr>
          <a:xfrm>
            <a:off x="7055318" y="2281187"/>
            <a:ext cx="438911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</a:rPr>
              <a:t>In this </a:t>
            </a:r>
            <a:r>
              <a:rPr lang="en-US" sz="2800" dirty="0" err="1">
                <a:solidFill>
                  <a:schemeClr val="bg1"/>
                </a:solidFill>
              </a:rPr>
              <a:t>ob</a:t>
            </a:r>
            <a:r>
              <a:rPr lang="en-US" sz="2800" dirty="0">
                <a:solidFill>
                  <a:schemeClr val="bg1"/>
                </a:solidFill>
              </a:rPr>
              <a:t> we understand </a:t>
            </a:r>
          </a:p>
          <a:p>
            <a:pPr algn="just"/>
            <a:r>
              <a:rPr lang="en-US" sz="2800" dirty="0">
                <a:solidFill>
                  <a:schemeClr val="bg1"/>
                </a:solidFill>
              </a:rPr>
              <a:t>Most of people come in sat and less of people come in </a:t>
            </a:r>
            <a:r>
              <a:rPr lang="en-US" sz="2800" dirty="0" err="1">
                <a:solidFill>
                  <a:schemeClr val="bg1"/>
                </a:solidFill>
              </a:rPr>
              <a:t>fri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 err="1">
                <a:solidFill>
                  <a:schemeClr val="bg1"/>
                </a:solidFill>
              </a:rPr>
              <a:t>sug</a:t>
            </a:r>
            <a:r>
              <a:rPr lang="en-US" sz="2800" dirty="0">
                <a:solidFill>
                  <a:schemeClr val="bg1"/>
                </a:solidFill>
              </a:rPr>
              <a:t> : on sat food will prepare early and diner will prepare early </a:t>
            </a:r>
          </a:p>
          <a:p>
            <a:pPr algn="just"/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93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67000"/>
              </a:schemeClr>
            </a:gs>
            <a:gs pos="100000">
              <a:schemeClr val="accent6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16B056-9286-42F4-9C9A-4EEB438B1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01" y="1013059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2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67000"/>
              </a:schemeClr>
            </a:gs>
            <a:gs pos="100000">
              <a:schemeClr val="accent6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2F7189-6781-4169-BE11-144CA2C22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74" y="1629077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67000"/>
              </a:schemeClr>
            </a:gs>
            <a:gs pos="100000">
              <a:schemeClr val="accent6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107D38-7ED5-4923-B22D-C2CA4F860445}"/>
              </a:ext>
            </a:extLst>
          </p:cNvPr>
          <p:cNvSpPr/>
          <p:nvPr/>
        </p:nvSpPr>
        <p:spPr>
          <a:xfrm>
            <a:off x="2479304" y="926779"/>
            <a:ext cx="36166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Conculation</a:t>
            </a:r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1467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67000"/>
              </a:schemeClr>
            </a:gs>
            <a:gs pos="100000">
              <a:schemeClr val="accent6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76B3ED-91ED-4383-93BC-28BFA6B0AE92}"/>
              </a:ext>
            </a:extLst>
          </p:cNvPr>
          <p:cNvSpPr/>
          <p:nvPr/>
        </p:nvSpPr>
        <p:spPr>
          <a:xfrm>
            <a:off x="4472865" y="2967335"/>
            <a:ext cx="32462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949833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41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prajapat</dc:creator>
  <cp:lastModifiedBy>gaurav prajapat</cp:lastModifiedBy>
  <cp:revision>2</cp:revision>
  <dcterms:created xsi:type="dcterms:W3CDTF">2025-05-12T05:48:47Z</dcterms:created>
  <dcterms:modified xsi:type="dcterms:W3CDTF">2025-05-12T05:58:38Z</dcterms:modified>
</cp:coreProperties>
</file>