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72" d="100"/>
          <a:sy n="172" d="100"/>
        </p:scale>
        <p:origin x="-2256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4C0D-31FA-E74E-915E-5CBC45C65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E15DB-44B3-8B46-ADE6-328E1B515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3EA0-C867-E04D-A76A-F86C586F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7F2C-7827-424B-92AE-F54CD4E2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A8D1-16C7-8745-A880-90AEBBE6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C945-B3CE-DE48-8F86-4CA8A7BD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C02A3-D869-8E43-A1F2-796FFBB5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0F3F-888D-5B4B-93BF-53994794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0B63-5948-2F4A-BFCD-F07958C1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3BEA-670C-594F-819D-CC22743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0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1A1F3-9998-3444-97BD-F8A2F5E4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71D9D-6052-7A46-A0D6-7B88BB17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3D42A-CB62-8042-B3C0-D9995F1B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506D-4754-2E49-8273-380B0BD4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043-B893-1241-BD73-1B13ADB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8706-325D-2A41-B6F8-B7BC95FB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9CB1-DE30-E34B-ABC9-D0959897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6E04-B2E9-0E45-B2CD-AF3A7AB1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6FEF-0B39-1A41-B2FD-69A669A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1453-0B90-BB40-88C3-3AAFCEB7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3419-E7CB-D245-863A-994BE7EB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3E2AD-AA10-AA48-A271-2257DF01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0141-3DE9-074D-B547-9B9913EA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0D53-7234-254F-A0C3-5D4CD1FE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DC8E-8073-FD47-99CB-82A53695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1A78-90CD-3C49-95DD-A18565DC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5A7B-B8BB-AD43-A93A-289CAC034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3AB2-0FB6-9045-B811-476B8CF1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C5C33-0363-514C-8C83-9595257B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5A0D-A43C-E64B-AC95-18CA2C9D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689B-4083-C743-A7BC-C3AC1A0E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9FDD-6A14-4140-AE04-262FD75A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35FA-2E1E-A348-A49D-10C998B9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B1AF-5B0C-F741-A2C7-DF633C0D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284AE-F157-E74C-B445-5B2FD2B6E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67418-AB0E-5B4C-8936-03E9410E3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FE4C2-3A88-9F43-9E7D-89FBE307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35E4-7413-B54B-882B-43EBECC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9C81-0E40-D142-BB6D-7DB65E5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9260-9D83-774B-8BA1-49625D88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BA9DC-9CEE-3242-8D1E-D521C5D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9B34A-C2AB-B84A-ABFE-8C25165C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567A7-3A26-084A-B45A-A70EDAB3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35A27-4422-114B-BD96-3A67117A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BDD0-E1F7-3B4F-9F5E-4EE37029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86CC-5F42-8B41-88EB-A780230F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C735-6D4E-5447-AB82-847875E2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3534-CC9F-4C43-A8E6-4C19E9DF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49124-2347-B14F-8D4C-D3F6EC21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4B79-AC0B-AC49-8B40-C5E0CD66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F095-04BA-524F-BB25-43BF941D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27512-A520-5947-B097-A824D56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7D94-55D6-F648-8363-4FBB4218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A851D-9D67-4942-8AAC-DB9934715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66C7-9682-9C4B-90D4-84156720F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4435C-D667-7E4D-A60C-701B5CC3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FC80A-F36B-494F-A9D0-3AF27A0C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0C2B6-9EFF-154D-8661-9CED815C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EDD82-44B6-F34E-96F8-35F41525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F4C23-4417-5342-8BBD-DAF4B534C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AD81-889F-6441-AC7C-A52EACF8A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83D3-F557-AC46-B87F-77E792318F2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1709-AAF1-5D47-8AE9-6AE98CE23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678A-CBD2-8B4C-9959-AF60A13FA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BB50-A20E-804A-BDF9-0ADC04CD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29861-0E95-5B42-884A-76D076DD7413}"/>
              </a:ext>
            </a:extLst>
          </p:cNvPr>
          <p:cNvCxnSpPr/>
          <p:nvPr/>
        </p:nvCxnSpPr>
        <p:spPr>
          <a:xfrm>
            <a:off x="3222702" y="2676293"/>
            <a:ext cx="4081347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1893D1C-746A-994E-9248-E0A7369E824C}"/>
              </a:ext>
            </a:extLst>
          </p:cNvPr>
          <p:cNvSpPr/>
          <p:nvPr/>
        </p:nvSpPr>
        <p:spPr>
          <a:xfrm>
            <a:off x="6307872" y="2585224"/>
            <a:ext cx="182137" cy="182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8B31D-1AFF-A841-8DDC-E8C2A9770FD1}"/>
              </a:ext>
            </a:extLst>
          </p:cNvPr>
          <p:cNvSpPr/>
          <p:nvPr/>
        </p:nvSpPr>
        <p:spPr>
          <a:xfrm>
            <a:off x="5034752" y="2626047"/>
            <a:ext cx="96688" cy="9668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872A50-0948-4046-A7F7-8E6C9DCC1B9D}"/>
              </a:ext>
            </a:extLst>
          </p:cNvPr>
          <p:cNvSpPr txBox="1"/>
          <p:nvPr/>
        </p:nvSpPr>
        <p:spPr>
          <a:xfrm>
            <a:off x="6096000" y="2795240"/>
            <a:ext cx="72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Day0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22B44F9-A830-E74D-935F-72B284FCAADB}"/>
              </a:ext>
            </a:extLst>
          </p:cNvPr>
          <p:cNvSpPr/>
          <p:nvPr/>
        </p:nvSpPr>
        <p:spPr>
          <a:xfrm rot="5400000">
            <a:off x="5633223" y="1641089"/>
            <a:ext cx="215590" cy="13158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68A5D-EFC7-194A-83B0-60799D40EE7E}"/>
              </a:ext>
            </a:extLst>
          </p:cNvPr>
          <p:cNvSpPr txBox="1"/>
          <p:nvPr/>
        </p:nvSpPr>
        <p:spPr>
          <a:xfrm>
            <a:off x="5293111" y="1821884"/>
            <a:ext cx="18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 </a:t>
            </a:r>
            <a:r>
              <a:rPr lang="en-US" sz="1000" dirty="0"/>
              <a:t>&lt;current week&gt;</a:t>
            </a:r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A57F54A-20F8-8441-92EC-1A014139DA8C}"/>
              </a:ext>
            </a:extLst>
          </p:cNvPr>
          <p:cNvSpPr/>
          <p:nvPr/>
        </p:nvSpPr>
        <p:spPr>
          <a:xfrm rot="16200000">
            <a:off x="4317379" y="2304585"/>
            <a:ext cx="215590" cy="13158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E7340-FA97-EA40-8C66-B88596387625}"/>
              </a:ext>
            </a:extLst>
          </p:cNvPr>
          <p:cNvSpPr txBox="1"/>
          <p:nvPr/>
        </p:nvSpPr>
        <p:spPr>
          <a:xfrm>
            <a:off x="3713354" y="3036849"/>
            <a:ext cx="18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 </a:t>
            </a:r>
            <a:r>
              <a:rPr lang="en-US" sz="1000" dirty="0"/>
              <a:t>&lt;last week&gt;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CFB116-EB2C-7F42-8709-DD0C19C03A5B}"/>
              </a:ext>
            </a:extLst>
          </p:cNvPr>
          <p:cNvGrpSpPr/>
          <p:nvPr/>
        </p:nvGrpSpPr>
        <p:grpSpPr>
          <a:xfrm>
            <a:off x="2513658" y="3296201"/>
            <a:ext cx="7358879" cy="789706"/>
            <a:chOff x="2268334" y="3786854"/>
            <a:chExt cx="7358879" cy="78970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A36720-1003-5745-B540-9ADF8E66D3F8}"/>
                </a:ext>
              </a:extLst>
            </p:cNvPr>
            <p:cNvGrpSpPr/>
            <p:nvPr/>
          </p:nvGrpSpPr>
          <p:grpSpPr>
            <a:xfrm>
              <a:off x="4453047" y="3786854"/>
              <a:ext cx="5174166" cy="789706"/>
              <a:chOff x="3456878" y="3846911"/>
              <a:chExt cx="5174166" cy="7897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392305-354F-A14C-85EF-C9B1A0809BD2}"/>
                  </a:ext>
                </a:extLst>
              </p:cNvPr>
              <p:cNvSpPr txBox="1"/>
              <p:nvPr/>
            </p:nvSpPr>
            <p:spPr>
              <a:xfrm>
                <a:off x="3575824" y="3846911"/>
                <a:ext cx="3122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Cases </a:t>
                </a:r>
                <a:r>
                  <a:rPr lang="en-US" sz="1000" dirty="0"/>
                  <a:t>&lt;current week&gt; </a:t>
                </a:r>
                <a:r>
                  <a:rPr lang="en-US" sz="2800" dirty="0"/>
                  <a:t> - </a:t>
                </a:r>
                <a:r>
                  <a:rPr lang="en-US" dirty="0"/>
                  <a:t>Cases </a:t>
                </a:r>
                <a:r>
                  <a:rPr lang="en-US" sz="1000" dirty="0"/>
                  <a:t>&lt;last week&gt;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0A48FF-E3CF-C940-BA7F-925C90001F18}"/>
                  </a:ext>
                </a:extLst>
              </p:cNvPr>
              <p:cNvSpPr txBox="1"/>
              <p:nvPr/>
            </p:nvSpPr>
            <p:spPr>
              <a:xfrm>
                <a:off x="6817113" y="4039055"/>
                <a:ext cx="1813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 100%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76C57C7-D9E9-D642-BF46-2586B5B8C966}"/>
                  </a:ext>
                </a:extLst>
              </p:cNvPr>
              <p:cNvCxnSpPr/>
              <p:nvPr/>
            </p:nvCxnSpPr>
            <p:spPr>
              <a:xfrm>
                <a:off x="3456878" y="4288357"/>
                <a:ext cx="333793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E34164-FE0A-554E-A5D9-0651A41B74AA}"/>
                  </a:ext>
                </a:extLst>
              </p:cNvPr>
              <p:cNvSpPr txBox="1"/>
              <p:nvPr/>
            </p:nvSpPr>
            <p:spPr>
              <a:xfrm>
                <a:off x="4440039" y="4267285"/>
                <a:ext cx="14552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Cases </a:t>
                </a:r>
                <a:r>
                  <a:rPr lang="en-US" sz="1000" dirty="0"/>
                  <a:t>&lt;last week&gt;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511CCA-EE80-5741-AAB4-F7FB2E08E52A}"/>
                </a:ext>
              </a:extLst>
            </p:cNvPr>
            <p:cNvSpPr txBox="1"/>
            <p:nvPr/>
          </p:nvSpPr>
          <p:spPr>
            <a:xfrm>
              <a:off x="2268334" y="4039290"/>
              <a:ext cx="22664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Weekly Change</a:t>
              </a:r>
              <a:r>
                <a:rPr lang="en-US" sz="1000" dirty="0"/>
                <a:t> </a:t>
              </a:r>
              <a:r>
                <a:rPr lang="en-US" dirty="0"/>
                <a:t>Rate =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AACDF7D-CE2D-0045-9A26-862CA51C1CD0}"/>
              </a:ext>
            </a:extLst>
          </p:cNvPr>
          <p:cNvSpPr/>
          <p:nvPr/>
        </p:nvSpPr>
        <p:spPr>
          <a:xfrm>
            <a:off x="3713354" y="2623607"/>
            <a:ext cx="96688" cy="96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28ADA-E4D9-5A4A-9E29-8728ABD87570}"/>
              </a:ext>
            </a:extLst>
          </p:cNvPr>
          <p:cNvSpPr/>
          <p:nvPr/>
        </p:nvSpPr>
        <p:spPr>
          <a:xfrm>
            <a:off x="4809893" y="1968935"/>
            <a:ext cx="2170770" cy="1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9C8F3E-F74E-684B-933D-B343E28781BD}"/>
              </a:ext>
            </a:extLst>
          </p:cNvPr>
          <p:cNvSpPr/>
          <p:nvPr/>
        </p:nvSpPr>
        <p:spPr>
          <a:xfrm>
            <a:off x="4809893" y="2144195"/>
            <a:ext cx="2170770" cy="1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E6A73-DC8F-3B47-87D6-D8295D57B3AC}"/>
              </a:ext>
            </a:extLst>
          </p:cNvPr>
          <p:cNvSpPr/>
          <p:nvPr/>
        </p:nvSpPr>
        <p:spPr>
          <a:xfrm>
            <a:off x="4809893" y="2319455"/>
            <a:ext cx="2170770" cy="1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F23632-1354-674F-975B-B3747BDA0303}"/>
              </a:ext>
            </a:extLst>
          </p:cNvPr>
          <p:cNvSpPr/>
          <p:nvPr/>
        </p:nvSpPr>
        <p:spPr>
          <a:xfrm>
            <a:off x="4809893" y="2491557"/>
            <a:ext cx="2170770" cy="1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7C49E-E403-E740-8C9A-8233946B6AB2}"/>
              </a:ext>
            </a:extLst>
          </p:cNvPr>
          <p:cNvSpPr/>
          <p:nvPr/>
        </p:nvSpPr>
        <p:spPr>
          <a:xfrm>
            <a:off x="4806179" y="2708632"/>
            <a:ext cx="2170770" cy="1349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0CF860-17CC-B44C-AACE-3707B6317917}"/>
              </a:ext>
            </a:extLst>
          </p:cNvPr>
          <p:cNvSpPr/>
          <p:nvPr/>
        </p:nvSpPr>
        <p:spPr>
          <a:xfrm>
            <a:off x="4806179" y="2883892"/>
            <a:ext cx="2170770" cy="1349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81AA6-9050-1F4D-AE1D-715068AB7796}"/>
              </a:ext>
            </a:extLst>
          </p:cNvPr>
          <p:cNvSpPr/>
          <p:nvPr/>
        </p:nvSpPr>
        <p:spPr>
          <a:xfrm>
            <a:off x="4806179" y="3059152"/>
            <a:ext cx="2170770" cy="1349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10703-7EE8-FF46-A7D8-D95376D880A3}"/>
              </a:ext>
            </a:extLst>
          </p:cNvPr>
          <p:cNvSpPr/>
          <p:nvPr/>
        </p:nvSpPr>
        <p:spPr>
          <a:xfrm>
            <a:off x="4806179" y="3231254"/>
            <a:ext cx="2170770" cy="1349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E16A20-E69C-FA4D-AD63-CE230D937EF6}"/>
              </a:ext>
            </a:extLst>
          </p:cNvPr>
          <p:cNvSpPr/>
          <p:nvPr/>
        </p:nvSpPr>
        <p:spPr>
          <a:xfrm>
            <a:off x="4806179" y="3796621"/>
            <a:ext cx="2170770" cy="134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1978A7-08C6-744F-9267-44CEC885EFDB}"/>
              </a:ext>
            </a:extLst>
          </p:cNvPr>
          <p:cNvSpPr/>
          <p:nvPr/>
        </p:nvSpPr>
        <p:spPr>
          <a:xfrm>
            <a:off x="4806179" y="3971881"/>
            <a:ext cx="2170770" cy="134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4093D7-FFC2-7F4B-A1E5-29A62A678D72}"/>
              </a:ext>
            </a:extLst>
          </p:cNvPr>
          <p:cNvSpPr/>
          <p:nvPr/>
        </p:nvSpPr>
        <p:spPr>
          <a:xfrm>
            <a:off x="4806179" y="4147141"/>
            <a:ext cx="2170770" cy="134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FFEDF7-9D14-2E47-8661-BE6AB4C318DB}"/>
              </a:ext>
            </a:extLst>
          </p:cNvPr>
          <p:cNvSpPr/>
          <p:nvPr/>
        </p:nvSpPr>
        <p:spPr>
          <a:xfrm>
            <a:off x="4806179" y="4319243"/>
            <a:ext cx="2170770" cy="134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County 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F08D2D0-E645-0041-9A5C-80267ACF30E6}"/>
              </a:ext>
            </a:extLst>
          </p:cNvPr>
          <p:cNvSpPr/>
          <p:nvPr/>
        </p:nvSpPr>
        <p:spPr>
          <a:xfrm>
            <a:off x="4319239" y="1968935"/>
            <a:ext cx="260195" cy="657550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D37CB7E2-15EA-FC4B-AD56-E5AA1D00D6CA}"/>
              </a:ext>
            </a:extLst>
          </p:cNvPr>
          <p:cNvSpPr/>
          <p:nvPr/>
        </p:nvSpPr>
        <p:spPr>
          <a:xfrm>
            <a:off x="4319239" y="2708632"/>
            <a:ext cx="260195" cy="657550"/>
          </a:xfrm>
          <a:prstGeom prst="leftBrac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BDB6B9A-105E-D647-9590-8FFA16B463ED}"/>
              </a:ext>
            </a:extLst>
          </p:cNvPr>
          <p:cNvSpPr/>
          <p:nvPr/>
        </p:nvSpPr>
        <p:spPr>
          <a:xfrm>
            <a:off x="4363843" y="3796621"/>
            <a:ext cx="260195" cy="657550"/>
          </a:xfrm>
          <a:prstGeom prst="lef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74AD-A70F-9C4D-9F39-FA9AF5A1F438}"/>
              </a:ext>
            </a:extLst>
          </p:cNvPr>
          <p:cNvSpPr txBox="1"/>
          <p:nvPr/>
        </p:nvSpPr>
        <p:spPr>
          <a:xfrm>
            <a:off x="5709424" y="3314517"/>
            <a:ext cx="55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26F61-F684-4E44-BFFF-C424FB265492}"/>
              </a:ext>
            </a:extLst>
          </p:cNvPr>
          <p:cNvSpPr txBox="1"/>
          <p:nvPr/>
        </p:nvSpPr>
        <p:spPr>
          <a:xfrm>
            <a:off x="3724503" y="2121893"/>
            <a:ext cx="75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07541-4ACB-D349-8816-D33BE176F9F5}"/>
              </a:ext>
            </a:extLst>
          </p:cNvPr>
          <p:cNvSpPr txBox="1"/>
          <p:nvPr/>
        </p:nvSpPr>
        <p:spPr>
          <a:xfrm>
            <a:off x="3728223" y="2854488"/>
            <a:ext cx="75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E3DEB3-3162-054D-8111-FC45F69B22C6}"/>
              </a:ext>
            </a:extLst>
          </p:cNvPr>
          <p:cNvSpPr txBox="1"/>
          <p:nvPr/>
        </p:nvSpPr>
        <p:spPr>
          <a:xfrm>
            <a:off x="3750525" y="3955072"/>
            <a:ext cx="75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Day N</a:t>
            </a:r>
          </a:p>
        </p:txBody>
      </p:sp>
    </p:spTree>
    <p:extLst>
      <p:ext uri="{BB962C8B-B14F-4D97-AF65-F5344CB8AC3E}">
        <p14:creationId xmlns:p14="http://schemas.microsoft.com/office/powerpoint/2010/main" val="5010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8098ED3A-68A5-E746-9F7D-1D450101921C}"/>
              </a:ext>
            </a:extLst>
          </p:cNvPr>
          <p:cNvSpPr/>
          <p:nvPr/>
        </p:nvSpPr>
        <p:spPr>
          <a:xfrm>
            <a:off x="2995035" y="2750633"/>
            <a:ext cx="643054" cy="529683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F8F308A-7651-7F4C-9D51-330C0FA34C86}"/>
              </a:ext>
            </a:extLst>
          </p:cNvPr>
          <p:cNvSpPr/>
          <p:nvPr/>
        </p:nvSpPr>
        <p:spPr>
          <a:xfrm>
            <a:off x="3316562" y="3248724"/>
            <a:ext cx="776868" cy="65792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1C8B45-7348-0047-9BDB-67A115E743B7}"/>
              </a:ext>
            </a:extLst>
          </p:cNvPr>
          <p:cNvSpPr/>
          <p:nvPr/>
        </p:nvSpPr>
        <p:spPr>
          <a:xfrm>
            <a:off x="2730193" y="3429000"/>
            <a:ext cx="529684" cy="529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F35CC-7617-9847-BB24-C3FDF08219AC}"/>
              </a:ext>
            </a:extLst>
          </p:cNvPr>
          <p:cNvSpPr txBox="1"/>
          <p:nvPr/>
        </p:nvSpPr>
        <p:spPr>
          <a:xfrm>
            <a:off x="3054506" y="2950908"/>
            <a:ext cx="84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Geom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FE0A7D-D726-794D-ABF0-BC85965D1862}"/>
              </a:ext>
            </a:extLst>
          </p:cNvPr>
          <p:cNvSpPr txBox="1"/>
          <p:nvPr/>
        </p:nvSpPr>
        <p:spPr>
          <a:xfrm>
            <a:off x="3483363" y="3568279"/>
            <a:ext cx="84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Geom 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222009-5BA9-B040-A3CD-E9B6D74239F5}"/>
              </a:ext>
            </a:extLst>
          </p:cNvPr>
          <p:cNvSpPr txBox="1"/>
          <p:nvPr/>
        </p:nvSpPr>
        <p:spPr>
          <a:xfrm>
            <a:off x="2772009" y="3577685"/>
            <a:ext cx="6820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Geom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6E694-FB02-AD48-9E3E-F820A989DCD8}"/>
              </a:ext>
            </a:extLst>
          </p:cNvPr>
          <p:cNvSpPr txBox="1"/>
          <p:nvPr/>
        </p:nvSpPr>
        <p:spPr>
          <a:xfrm>
            <a:off x="4380574" y="2950908"/>
            <a:ext cx="1242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00" dirty="0"/>
          </a:p>
          <a:p>
            <a:r>
              <a:rPr lang="en-US" sz="700" dirty="0"/>
              <a:t>Geom  X     </a:t>
            </a:r>
            <a:r>
              <a:rPr lang="en-US" sz="700" dirty="0">
                <a:sym typeface="Wingdings" pitchFamily="2" charset="2"/>
              </a:rPr>
              <a:t>   Class 1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Geom  Y     </a:t>
            </a:r>
            <a:r>
              <a:rPr lang="en-US" sz="700" dirty="0">
                <a:sym typeface="Wingdings" pitchFamily="2" charset="2"/>
              </a:rPr>
              <a:t>   Class 2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Geom  Z     </a:t>
            </a:r>
            <a:r>
              <a:rPr lang="en-US" sz="700" dirty="0">
                <a:sym typeface="Wingdings" pitchFamily="2" charset="2"/>
              </a:rPr>
              <a:t>   Class 3</a:t>
            </a:r>
            <a:endParaRPr lang="en-US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A670A4-505C-4840-AA64-150003BBA4AC}"/>
              </a:ext>
            </a:extLst>
          </p:cNvPr>
          <p:cNvSpPr/>
          <p:nvPr/>
        </p:nvSpPr>
        <p:spPr>
          <a:xfrm>
            <a:off x="6161048" y="2841255"/>
            <a:ext cx="278778" cy="2787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E2E4A1-F982-ED4C-9BB9-BD4418817453}"/>
              </a:ext>
            </a:extLst>
          </p:cNvPr>
          <p:cNvSpPr/>
          <p:nvPr/>
        </p:nvSpPr>
        <p:spPr>
          <a:xfrm>
            <a:off x="6164764" y="3276152"/>
            <a:ext cx="278778" cy="27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63A024-9A3F-A54F-9D33-EF63F69A2D59}"/>
              </a:ext>
            </a:extLst>
          </p:cNvPr>
          <p:cNvSpPr/>
          <p:nvPr/>
        </p:nvSpPr>
        <p:spPr>
          <a:xfrm>
            <a:off x="6164764" y="3695923"/>
            <a:ext cx="278778" cy="2787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131D5-BE82-6B48-8F95-DB211240C79F}"/>
              </a:ext>
            </a:extLst>
          </p:cNvPr>
          <p:cNvSpPr txBox="1"/>
          <p:nvPr/>
        </p:nvSpPr>
        <p:spPr>
          <a:xfrm>
            <a:off x="5679685" y="2829766"/>
            <a:ext cx="609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ym typeface="Wingdings" pitchFamily="2" charset="2"/>
              </a:rPr>
              <a:t>Class 1</a:t>
            </a:r>
            <a:endParaRPr 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E76FD6-AAB5-F34A-9F04-F1C0D022CEF8}"/>
              </a:ext>
            </a:extLst>
          </p:cNvPr>
          <p:cNvSpPr txBox="1"/>
          <p:nvPr/>
        </p:nvSpPr>
        <p:spPr>
          <a:xfrm>
            <a:off x="5683404" y="3272096"/>
            <a:ext cx="609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ym typeface="Wingdings" pitchFamily="2" charset="2"/>
              </a:rPr>
              <a:t>Class 2</a:t>
            </a:r>
            <a:endParaRPr 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6C2C6B-9ED3-354F-AF78-9622DB97E563}"/>
              </a:ext>
            </a:extLst>
          </p:cNvPr>
          <p:cNvSpPr txBox="1"/>
          <p:nvPr/>
        </p:nvSpPr>
        <p:spPr>
          <a:xfrm>
            <a:off x="5689906" y="3706883"/>
            <a:ext cx="609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ym typeface="Wingdings" pitchFamily="2" charset="2"/>
              </a:rPr>
              <a:t>Class 3</a:t>
            </a:r>
            <a:endParaRPr lang="en-US" sz="800" dirty="0"/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073096C5-30DD-DE48-A86A-B1F1FD0B609C}"/>
              </a:ext>
            </a:extLst>
          </p:cNvPr>
          <p:cNvSpPr/>
          <p:nvPr/>
        </p:nvSpPr>
        <p:spPr>
          <a:xfrm>
            <a:off x="7501047" y="2841255"/>
            <a:ext cx="643054" cy="529683"/>
          </a:xfrm>
          <a:prstGeom prst="snip2Same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0BB2B4AB-A346-3A4D-B466-F84D7A17B71D}"/>
              </a:ext>
            </a:extLst>
          </p:cNvPr>
          <p:cNvSpPr/>
          <p:nvPr/>
        </p:nvSpPr>
        <p:spPr>
          <a:xfrm>
            <a:off x="7822574" y="3339346"/>
            <a:ext cx="776868" cy="65792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D356D2-3C6D-884D-8F2A-E2CF8FEDBD67}"/>
              </a:ext>
            </a:extLst>
          </p:cNvPr>
          <p:cNvSpPr/>
          <p:nvPr/>
        </p:nvSpPr>
        <p:spPr>
          <a:xfrm>
            <a:off x="7236205" y="3519622"/>
            <a:ext cx="529684" cy="5296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087CA6-1C05-6C4B-AAE8-1CAC3F080544}"/>
              </a:ext>
            </a:extLst>
          </p:cNvPr>
          <p:cNvSpPr txBox="1"/>
          <p:nvPr/>
        </p:nvSpPr>
        <p:spPr>
          <a:xfrm>
            <a:off x="7560518" y="3041530"/>
            <a:ext cx="84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Geom 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269D5D-BC4B-E140-B52F-4E2233C19E93}"/>
              </a:ext>
            </a:extLst>
          </p:cNvPr>
          <p:cNvSpPr txBox="1"/>
          <p:nvPr/>
        </p:nvSpPr>
        <p:spPr>
          <a:xfrm>
            <a:off x="7270587" y="3668307"/>
            <a:ext cx="6820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Geom 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61B549-6690-5F48-ACBC-188048F6A034}"/>
              </a:ext>
            </a:extLst>
          </p:cNvPr>
          <p:cNvSpPr txBox="1"/>
          <p:nvPr/>
        </p:nvSpPr>
        <p:spPr>
          <a:xfrm>
            <a:off x="7972185" y="3668306"/>
            <a:ext cx="84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Geom 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618446-B9EA-BB44-A25C-4AD2882CDB67}"/>
              </a:ext>
            </a:extLst>
          </p:cNvPr>
          <p:cNvSpPr txBox="1"/>
          <p:nvPr/>
        </p:nvSpPr>
        <p:spPr>
          <a:xfrm>
            <a:off x="4085996" y="3133076"/>
            <a:ext cx="23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E832F8-3D43-D440-ADB5-B53B2580D90F}"/>
              </a:ext>
            </a:extLst>
          </p:cNvPr>
          <p:cNvSpPr txBox="1"/>
          <p:nvPr/>
        </p:nvSpPr>
        <p:spPr>
          <a:xfrm>
            <a:off x="5427859" y="3129362"/>
            <a:ext cx="23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55C4F7-9094-BC4A-9D39-7F5F449D2B0B}"/>
              </a:ext>
            </a:extLst>
          </p:cNvPr>
          <p:cNvSpPr txBox="1"/>
          <p:nvPr/>
        </p:nvSpPr>
        <p:spPr>
          <a:xfrm>
            <a:off x="6719074" y="3124944"/>
            <a:ext cx="23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30457A-59C4-8F4E-9E22-33FF09BB2235}"/>
              </a:ext>
            </a:extLst>
          </p:cNvPr>
          <p:cNvSpPr txBox="1"/>
          <p:nvPr/>
        </p:nvSpPr>
        <p:spPr>
          <a:xfrm>
            <a:off x="2824976" y="2328419"/>
            <a:ext cx="107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geo_data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09A293-66E3-A04E-973A-670D6FA64B30}"/>
              </a:ext>
            </a:extLst>
          </p:cNvPr>
          <p:cNvSpPr txBox="1"/>
          <p:nvPr/>
        </p:nvSpPr>
        <p:spPr>
          <a:xfrm>
            <a:off x="4319706" y="2328419"/>
            <a:ext cx="134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choro_data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BCC805-98AA-A44D-98AD-B52BC94FC926}"/>
              </a:ext>
            </a:extLst>
          </p:cNvPr>
          <p:cNvSpPr txBox="1"/>
          <p:nvPr/>
        </p:nvSpPr>
        <p:spPr>
          <a:xfrm>
            <a:off x="5768894" y="2329952"/>
            <a:ext cx="134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colormap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54BB0A-26EE-0043-95A3-281240CCE184}"/>
              </a:ext>
            </a:extLst>
          </p:cNvPr>
          <p:cNvSpPr txBox="1"/>
          <p:nvPr/>
        </p:nvSpPr>
        <p:spPr>
          <a:xfrm>
            <a:off x="7473169" y="2341169"/>
            <a:ext cx="74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0083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106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Zhiyu</dc:creator>
  <cp:lastModifiedBy>Li, Zhiyu</cp:lastModifiedBy>
  <cp:revision>1</cp:revision>
  <dcterms:created xsi:type="dcterms:W3CDTF">2021-11-11T15:12:59Z</dcterms:created>
  <dcterms:modified xsi:type="dcterms:W3CDTF">2021-11-14T15:34:40Z</dcterms:modified>
</cp:coreProperties>
</file>