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8570" y="248194"/>
            <a:ext cx="7106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Cross Site Scripting found </a:t>
            </a:r>
            <a:r>
              <a:rPr lang="en-IN" sz="3600" dirty="0">
                <a:solidFill>
                  <a:srgbClr val="FF0000"/>
                </a:solidFill>
              </a:rPr>
              <a:t>in http://zero.webappsecurity.com/help.html</a:t>
            </a:r>
          </a:p>
        </p:txBody>
      </p:sp>
    </p:spTree>
    <p:extLst>
      <p:ext uri="{BB962C8B-B14F-4D97-AF65-F5344CB8AC3E}">
        <p14:creationId xmlns:p14="http://schemas.microsoft.com/office/powerpoint/2010/main" val="16942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91" y="0"/>
            <a:ext cx="900030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Vulnerability </a:t>
            </a:r>
            <a:r>
              <a:rPr lang="en-US" sz="3200" dirty="0" smtClean="0">
                <a:solidFill>
                  <a:schemeClr val="accent3"/>
                </a:solidFill>
              </a:rPr>
              <a:t>description</a:t>
            </a:r>
            <a:r>
              <a:rPr lang="en-US" sz="3200" dirty="0" smtClean="0"/>
              <a:t>:-</a:t>
            </a:r>
            <a:endParaRPr lang="en-US" sz="3200" dirty="0"/>
          </a:p>
          <a:p>
            <a:r>
              <a:rPr lang="en-US" sz="3200" dirty="0"/>
              <a:t>This script is possibly vulnerable to Cross Site Scripting (XSS) attacks.</a:t>
            </a:r>
          </a:p>
          <a:p>
            <a:endParaRPr lang="en-US" sz="3200" dirty="0"/>
          </a:p>
          <a:p>
            <a:r>
              <a:rPr lang="en-US" sz="3200" dirty="0"/>
              <a:t>Cross site scripting (also referred to as XSS) is a vulnerability that allows an attacker to send malicious code </a:t>
            </a:r>
          </a:p>
          <a:p>
            <a:r>
              <a:rPr lang="en-US" sz="3200" dirty="0"/>
              <a:t>(usually in the form of </a:t>
            </a:r>
            <a:r>
              <a:rPr lang="en-US" sz="3200" dirty="0" err="1"/>
              <a:t>Javascript</a:t>
            </a:r>
            <a:r>
              <a:rPr lang="en-US" sz="3200" dirty="0"/>
              <a:t>) to another user. Because a browser cannot know if the script should be trusted or not,</a:t>
            </a:r>
          </a:p>
          <a:p>
            <a:r>
              <a:rPr lang="en-US" sz="3200" dirty="0"/>
              <a:t> it will execute the script in the user context allowing the attacker to access any cookies or session tokens retained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45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impact of this vulnerability</a:t>
            </a:r>
          </a:p>
          <a:p>
            <a:r>
              <a:rPr lang="en-US" sz="2800" dirty="0"/>
              <a:t>Malicious users may inject JavaScript, VBScript, ActiveX, HTML or Flash into a vulnerable application to fool a user in order </a:t>
            </a:r>
          </a:p>
          <a:p>
            <a:r>
              <a:rPr lang="en-US" sz="2800" dirty="0"/>
              <a:t>to gather data from them. An attacker can steal the session cookie and take over the account, impersonating the user. </a:t>
            </a:r>
          </a:p>
          <a:p>
            <a:r>
              <a:rPr lang="en-US" sz="2800" dirty="0"/>
              <a:t>It is also possible to modify the content of the page presented to the user</a:t>
            </a:r>
            <a:r>
              <a:rPr lang="en-US" sz="2800" dirty="0" smtClean="0"/>
              <a:t>.</a:t>
            </a:r>
          </a:p>
          <a:p>
            <a:r>
              <a:rPr lang="en-US" sz="3200" dirty="0"/>
              <a:t>The impact of cross-site scripting vulnerabilities can vary from one web application to another. It ranges from session hijacking to credential theft and other security vulnerabilities. By exploiting a cross-site scripting vulnerability, </a:t>
            </a:r>
            <a:r>
              <a:rPr lang="en-US" sz="3200" b="1" dirty="0"/>
              <a:t>an attacker can impersonate a legitimate user and take over their </a:t>
            </a:r>
            <a:r>
              <a:rPr lang="en-US" sz="3200" b="1" dirty="0" smtClean="0"/>
              <a:t>account.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606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Cross-site </a:t>
            </a:r>
            <a:r>
              <a:rPr lang="en-IN" sz="2400" dirty="0" smtClean="0"/>
              <a:t>Scripting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Screenshot of </a:t>
            </a:r>
            <a:r>
              <a:rPr lang="en-US" sz="3200" dirty="0" err="1" smtClean="0">
                <a:solidFill>
                  <a:srgbClr val="FFFF00"/>
                </a:solidFill>
              </a:rPr>
              <a:t>Netsparker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564"/>
            <a:ext cx="12191999" cy="59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4"/>
            <a:ext cx="12192000" cy="68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7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214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2</cp:revision>
  <dcterms:created xsi:type="dcterms:W3CDTF">2022-02-08T14:14:12Z</dcterms:created>
  <dcterms:modified xsi:type="dcterms:W3CDTF">2022-02-08T14:33:01Z</dcterms:modified>
</cp:coreProperties>
</file>