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 autoAdjust="0"/>
    <p:restoredTop sz="94660"/>
  </p:normalViewPr>
  <p:slideViewPr>
    <p:cSldViewPr snapToGrid="0">
      <p:cViewPr>
        <p:scale>
          <a:sx n="76" d="100"/>
          <a:sy n="76" d="100"/>
        </p:scale>
        <p:origin x="-148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 smtClean="0">
                    <a:solidFill>
                      <a:srgbClr val="FF0000"/>
                    </a:solidFill>
                  </a:rPr>
                  <a:t>13			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 smtClean="0">
                    <a:solidFill>
                      <a:srgbClr val="FF0000"/>
                    </a:solidFill>
                  </a:rPr>
                  <a:t>27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 smtClean="0">
                    <a:solidFill>
                      <a:srgbClr val="FF0000"/>
                    </a:solidFill>
                  </a:rPr>
                  <a:t>26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 smtClean="0">
                    <a:solidFill>
                      <a:srgbClr val="FF0000"/>
                    </a:solidFill>
                  </a:rPr>
                  <a:t>109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 smtClean="0"/>
                  <a:t>null</a:t>
                </a:r>
                <a:endParaRPr lang="en-US" sz="1200" dirty="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 smtClean="0">
                    <a:solidFill>
                      <a:srgbClr val="FF0000"/>
                    </a:solidFill>
                  </a:rPr>
                  <a:t>53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 smtClean="0">
                    <a:solidFill>
                      <a:srgbClr val="FF0000"/>
                    </a:solidFill>
                  </a:rPr>
                  <a:t>49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 smtClean="0"/>
                  <a:t>null</a:t>
                </a:r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 smtClean="0">
                    <a:solidFill>
                      <a:srgbClr val="FF0000"/>
                    </a:solidFill>
                  </a:rPr>
                  <a:t>138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 smtClean="0"/>
                  <a:t>null</a:t>
                </a:r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 smtClean="0">
                    <a:solidFill>
                      <a:srgbClr val="FF0000"/>
                    </a:solidFill>
                  </a:rPr>
                  <a:t>24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xmlns="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 smtClean="0">
                    <a:solidFill>
                      <a:srgbClr val="FF0000"/>
                    </a:solidFill>
                  </a:rPr>
                  <a:t>10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xmlns="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 smtClean="0">
                    <a:solidFill>
                      <a:srgbClr val="FF0000"/>
                    </a:solidFill>
                  </a:rPr>
                  <a:t>174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 smtClean="0"/>
              <a:t>Array:</a:t>
            </a:r>
            <a:endParaRPr lang="en-US" sz="1600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 smtClean="0"/>
                  <a:t>10</a:t>
                </a:r>
                <a:endParaRPr lang="en-US" sz="1200" dirty="0"/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 smtClean="0"/>
                  <a:t>null</a:t>
                </a:r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 smtClean="0"/>
                  <a:t>53</a:t>
                </a:r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 smtClean="0"/>
                  <a:t>174</a:t>
                </a:r>
                <a:endParaRPr lang="en-US" sz="1200" dirty="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 smtClean="0"/>
                  <a:t>null</a:t>
                </a:r>
                <a:endParaRPr lang="en-US" sz="1200" dirty="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 smtClean="0"/>
                  <a:t>null</a:t>
                </a:r>
                <a:endParaRPr lang="en-US" sz="1200" dirty="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 smtClean="0"/>
                  <a:t>26</a:t>
                </a:r>
                <a:endParaRPr lang="en-US" sz="1200" dirty="0"/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 smtClean="0"/>
                  <a:t>27</a:t>
                </a:r>
                <a:endParaRPr lang="en-US" sz="1200" dirty="0"/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 smtClean="0"/>
                  <a:t>138</a:t>
                </a:r>
                <a:endParaRPr lang="en-US" sz="1200" dirty="0"/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 smtClean="0"/>
                  <a:t>109</a:t>
                </a:r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6122119" y="2427913"/>
            <a:ext cx="1927694" cy="51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dirty="0" smtClean="0">
                <a:sym typeface="Wingdings" panose="05000000000000000000" pitchFamily="2" charset="2"/>
              </a:rPr>
              <a:t> 13</a:t>
            </a:r>
          </a:p>
          <a:p>
            <a:pPr marL="171450" indent="-171450">
              <a:buFont typeface="Wingdings"/>
              <a:buChar char="à"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anose="05000000000000000000" pitchFamily="2" charset="2"/>
            </a:endParaRPr>
          </a:p>
          <a:p>
            <a:pPr marL="171450" indent="-171450">
              <a:buFont typeface="Wingdings"/>
              <a:buChar char="à"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122119" y="2672412"/>
            <a:ext cx="1927694" cy="2564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dirty="0" smtClean="0">
                <a:sym typeface="Wingdings" panose="05000000000000000000" pitchFamily="2" charset="2"/>
              </a:rPr>
              <a:t> 24</a:t>
            </a:r>
          </a:p>
          <a:p>
            <a:pPr marL="171450" indent="-171450">
              <a:buFont typeface="Wingdings"/>
              <a:buChar char="à"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anose="05000000000000000000" pitchFamily="2" charset="2"/>
            </a:endParaRPr>
          </a:p>
          <a:p>
            <a:pPr marL="171450" indent="-171450">
              <a:buFont typeface="Wingdings"/>
              <a:buChar char="à"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122119" y="4046717"/>
            <a:ext cx="1927694" cy="2564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dirty="0" smtClean="0">
                <a:sym typeface="Wingdings" panose="05000000000000000000" pitchFamily="2" charset="2"/>
              </a:rPr>
              <a:t> 179</a:t>
            </a:r>
          </a:p>
          <a:p>
            <a:pPr marL="171450" indent="-171450">
              <a:buFont typeface="Wingdings"/>
              <a:buChar char="à"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anose="05000000000000000000" pitchFamily="2" charset="2"/>
            </a:endParaRPr>
          </a:p>
          <a:p>
            <a:pPr marL="171450" indent="-171450">
              <a:buFont typeface="Wingdings"/>
              <a:buChar char="à"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10315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44158" y="280511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744158" y="32619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3744158" y="383063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744158" y="428783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744158" y="474503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3744158" y="528705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270540" y="428783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5270540" y="474503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0</a:t>
            </a:r>
            <a:endParaRPr lang="zh-CN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270540" y="528705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0</a:t>
            </a:r>
            <a:endParaRPr lang="zh-CN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270540" y="383063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0</a:t>
            </a:r>
            <a:endParaRPr lang="zh-CN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5270540" y="32619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0</a:t>
            </a:r>
            <a:endParaRPr lang="zh-CN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270540" y="280511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0</a:t>
            </a:r>
            <a:endParaRPr lang="zh-CN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243</Words>
  <Application>Microsoft Office PowerPoint</Application>
  <PresentationFormat>On-screen Show (4:3)</PresentationFormat>
  <Paragraphs>100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Windows User</cp:lastModifiedBy>
  <cp:revision>58</cp:revision>
  <cp:lastPrinted>2015-10-07T21:36:22Z</cp:lastPrinted>
  <dcterms:created xsi:type="dcterms:W3CDTF">2003-12-08T11:02:30Z</dcterms:created>
  <dcterms:modified xsi:type="dcterms:W3CDTF">2021-03-11T18:15:29Z</dcterms:modified>
</cp:coreProperties>
</file>