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>
        <p:scale>
          <a:sx n="76" d="100"/>
          <a:sy n="76" d="100"/>
        </p:scale>
        <p:origin x="-148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32784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dirty="0"/>
              <a:t>Hashing </a:t>
            </a:r>
            <a:r>
              <a:rPr lang="en-US" sz="2400" dirty="0" smtClean="0"/>
              <a:t>Lab – Kevin </a:t>
            </a:r>
            <a:r>
              <a:rPr lang="en-US" sz="2400" dirty="0" err="1" smtClean="0"/>
              <a:t>Gu</a:t>
            </a:r>
            <a:endParaRPr lang="en-US" sz="2400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13			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27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26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109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53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49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138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24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=""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10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=""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174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 smtClean="0"/>
              <a:t>Array:</a:t>
            </a:r>
            <a:endParaRPr lang="en-US" sz="16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10</a:t>
                </a:r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53</a:t>
                </a:r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174</a:t>
                </a:r>
                <a:endParaRPr lang="en-US" sz="1200" dirty="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26</a:t>
                </a:r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27</a:t>
                </a:r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138</a:t>
                </a:r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109</a:t>
                </a:r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6122119" y="2427913"/>
            <a:ext cx="1927694" cy="51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dirty="0" smtClean="0">
                <a:sym typeface="Wingdings" panose="05000000000000000000" pitchFamily="2" charset="2"/>
              </a:rPr>
              <a:t> 13</a:t>
            </a:r>
          </a:p>
          <a:p>
            <a:pPr marL="171450" indent="-171450">
              <a:buFont typeface="Wingdings"/>
              <a:buChar char="à"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à"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122119" y="2672412"/>
            <a:ext cx="1927694" cy="2564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dirty="0" smtClean="0">
                <a:sym typeface="Wingdings" panose="05000000000000000000" pitchFamily="2" charset="2"/>
              </a:rPr>
              <a:t> 24</a:t>
            </a:r>
          </a:p>
          <a:p>
            <a:pPr marL="171450" indent="-171450">
              <a:buFont typeface="Wingdings"/>
              <a:buChar char="à"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à"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122119" y="4046717"/>
            <a:ext cx="1927694" cy="2564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dirty="0" smtClean="0">
                <a:sym typeface="Wingdings" panose="05000000000000000000" pitchFamily="2" charset="2"/>
              </a:rPr>
              <a:t> 179</a:t>
            </a:r>
          </a:p>
          <a:p>
            <a:pPr marL="171450" indent="-171450">
              <a:buFont typeface="Wingdings"/>
              <a:buChar char="à"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à"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10315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44158" y="280511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744158" y="32619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744158" y="383063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44158" y="428783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4158" y="474503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744158" y="528705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0540" y="428783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270540" y="474503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270540" y="528705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270540" y="383063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270540" y="32619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270540" y="280511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246</Words>
  <Application>Microsoft Office PowerPoint</Application>
  <PresentationFormat>On-screen Show (4:3)</PresentationFormat>
  <Paragraphs>100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Windows User</cp:lastModifiedBy>
  <cp:revision>59</cp:revision>
  <cp:lastPrinted>2015-10-07T21:36:22Z</cp:lastPrinted>
  <dcterms:created xsi:type="dcterms:W3CDTF">2003-12-08T11:02:30Z</dcterms:created>
  <dcterms:modified xsi:type="dcterms:W3CDTF">2021-03-11T18:18:15Z</dcterms:modified>
</cp:coreProperties>
</file>