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Google Sans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27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187400" y="488225"/>
            <a:ext cx="6769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Google Sans"/>
                <a:ea typeface="Google Sans"/>
                <a:cs typeface="Google Sans"/>
                <a:sym typeface="Google Sans"/>
              </a:rPr>
              <a:t>Attack Tree</a:t>
            </a:r>
            <a:endParaRPr sz="16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56" name="Google Shape;56;p13"/>
          <p:cNvCxnSpPr>
            <a:stCxn id="57" idx="0"/>
            <a:endCxn id="58" idx="2"/>
          </p:cNvCxnSpPr>
          <p:nvPr/>
        </p:nvCxnSpPr>
        <p:spPr>
          <a:xfrm rot="5400000" flipH="1" flipV="1">
            <a:off x="3505642" y="1783742"/>
            <a:ext cx="1145917" cy="986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59" name="Google Shape;59;p13"/>
          <p:cNvCxnSpPr>
            <a:stCxn id="60" idx="0"/>
            <a:endCxn id="57" idx="2"/>
          </p:cNvCxnSpPr>
          <p:nvPr/>
        </p:nvCxnSpPr>
        <p:spPr>
          <a:xfrm rot="-5400000">
            <a:off x="3434300" y="3354875"/>
            <a:ext cx="302400" cy="600"/>
          </a:xfrm>
          <a:prstGeom prst="bentConnector3">
            <a:avLst>
              <a:gd name="adj1" fmla="val 49979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58" name="Google Shape;58;p13"/>
          <p:cNvSpPr txBox="1"/>
          <p:nvPr/>
        </p:nvSpPr>
        <p:spPr>
          <a:xfrm>
            <a:off x="3801750" y="1350183"/>
            <a:ext cx="1540500" cy="354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User data</a:t>
            </a:r>
            <a:endParaRPr sz="1100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816150" y="2850100"/>
            <a:ext cx="1538100" cy="354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SQL injection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816150" y="3506375"/>
            <a:ext cx="1538100" cy="523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Lack of prepared statements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61" name="Google Shape;61;p13"/>
          <p:cNvCxnSpPr>
            <a:stCxn id="62" idx="2"/>
            <a:endCxn id="63" idx="0"/>
          </p:cNvCxnSpPr>
          <p:nvPr/>
        </p:nvCxnSpPr>
        <p:spPr>
          <a:xfrm rot="-5400000" flipH="1">
            <a:off x="5432100" y="3355000"/>
            <a:ext cx="302400" cy="600"/>
          </a:xfrm>
          <a:prstGeom prst="bentConnector3">
            <a:avLst>
              <a:gd name="adj1" fmla="val 49979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62" name="Google Shape;62;p13"/>
          <p:cNvSpPr txBox="1"/>
          <p:nvPr/>
        </p:nvSpPr>
        <p:spPr>
          <a:xfrm>
            <a:off x="4813950" y="2850100"/>
            <a:ext cx="1538100" cy="354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Session hijacking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813950" y="3506375"/>
            <a:ext cx="1538100" cy="523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Weak login credentials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64" name="Google Shape;64;p13"/>
          <p:cNvCxnSpPr>
            <a:stCxn id="62" idx="0"/>
            <a:endCxn id="58" idx="2"/>
          </p:cNvCxnSpPr>
          <p:nvPr/>
        </p:nvCxnSpPr>
        <p:spPr>
          <a:xfrm rot="16200000" flipV="1">
            <a:off x="4504542" y="1771642"/>
            <a:ext cx="1145917" cy="1011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Google Sans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Keshav K</cp:lastModifiedBy>
  <cp:revision>1</cp:revision>
  <dcterms:modified xsi:type="dcterms:W3CDTF">2023-07-26T14:48:31Z</dcterms:modified>
</cp:coreProperties>
</file>