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75" r:id="rId5"/>
    <p:sldId id="259" r:id="rId6"/>
    <p:sldId id="262" r:id="rId7"/>
    <p:sldId id="263" r:id="rId8"/>
    <p:sldId id="265" r:id="rId9"/>
    <p:sldId id="266" r:id="rId10"/>
    <p:sldId id="274" r:id="rId11"/>
    <p:sldId id="269" r:id="rId12"/>
    <p:sldId id="270" r:id="rId13"/>
    <p:sldId id="271" r:id="rId14"/>
    <p:sldId id="272" r:id="rId15"/>
    <p:sldId id="273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DACE4C-E300-4D14-BE9C-2C2120AA2AAA}">
          <p14:sldIdLst>
            <p14:sldId id="261"/>
            <p14:sldId id="256"/>
            <p14:sldId id="257"/>
            <p14:sldId id="275"/>
            <p14:sldId id="259"/>
            <p14:sldId id="262"/>
            <p14:sldId id="263"/>
            <p14:sldId id="265"/>
            <p14:sldId id="266"/>
            <p14:sldId id="274"/>
            <p14:sldId id="269"/>
            <p14:sldId id="270"/>
            <p14:sldId id="271"/>
            <p14:sldId id="272"/>
            <p14:sldId id="273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68080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22819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010980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007105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23082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97906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16450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21685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03018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85463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99656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49082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5958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74099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41312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9424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05205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387D88-6A02-4EFE-9EA2-2CB16E713BC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4A2940-988E-43E7-B7F7-90B4D1C9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0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tan96github" TargetMode="External"/><Relationship Id="rId2" Type="http://schemas.openxmlformats.org/officeDocument/2006/relationships/hyperlink" Target="https://www.linkedin.com/in/ketan-mote-5bb6a723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A825-C467-5061-16F4-780951EF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622738"/>
            <a:ext cx="9440034" cy="2665927"/>
          </a:xfrm>
        </p:spPr>
        <p:txBody>
          <a:bodyPr>
            <a:normAutofit/>
          </a:bodyPr>
          <a:lstStyle/>
          <a:p>
            <a:r>
              <a:rPr lang="en-IN" dirty="0"/>
              <a:t>Cryptography</a:t>
            </a:r>
            <a:br>
              <a:rPr lang="en-IN" dirty="0"/>
            </a:br>
            <a:r>
              <a:rPr lang="en-IN" sz="1800" dirty="0"/>
              <a:t>using Python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3E74-0D81-E9AC-B29B-F77A8CF8D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Minor Project</a:t>
            </a:r>
          </a:p>
        </p:txBody>
      </p:sp>
    </p:spTree>
    <p:extLst>
      <p:ext uri="{BB962C8B-B14F-4D97-AF65-F5344CB8AC3E}">
        <p14:creationId xmlns:p14="http://schemas.microsoft.com/office/powerpoint/2010/main" val="41699404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60FC-F2F2-F6AF-4336-498A5E5F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Code Execution </a:t>
            </a:r>
          </a:p>
        </p:txBody>
      </p:sp>
    </p:spTree>
    <p:extLst>
      <p:ext uri="{BB962C8B-B14F-4D97-AF65-F5344CB8AC3E}">
        <p14:creationId xmlns:p14="http://schemas.microsoft.com/office/powerpoint/2010/main" val="8161409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A7B5-F345-7685-9579-4C8621BC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265"/>
            <a:ext cx="10353762" cy="97045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/>
              <a:t>We have two files named file1.txt &amp; file2.txt, they both are in decrypted form.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63DCD-3C18-2F13-523D-04F4F42A3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64" y="1731963"/>
            <a:ext cx="6579346" cy="4059237"/>
          </a:xfrm>
        </p:spPr>
      </p:pic>
    </p:spTree>
    <p:extLst>
      <p:ext uri="{BB962C8B-B14F-4D97-AF65-F5344CB8AC3E}">
        <p14:creationId xmlns:p14="http://schemas.microsoft.com/office/powerpoint/2010/main" val="36074487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547A-73C6-8DAD-937D-DA2611F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901"/>
            <a:ext cx="10353762" cy="97045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/>
              <a:t>Here, we execute the encryption program &amp; we encrypted those two files with .txt extension.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29BAF-7FC7-3442-EF2E-DFF95DFB8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13" y="1731963"/>
            <a:ext cx="6776648" cy="4059237"/>
          </a:xfrm>
        </p:spPr>
      </p:pic>
    </p:spTree>
    <p:extLst>
      <p:ext uri="{BB962C8B-B14F-4D97-AF65-F5344CB8AC3E}">
        <p14:creationId xmlns:p14="http://schemas.microsoft.com/office/powerpoint/2010/main" val="3492051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C255-A410-46D6-F813-1B1DC827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022"/>
            <a:ext cx="10353762" cy="97045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/>
              <a:t>Here, we can see that both files are encrypted &amp; the contents of files are in cipher text form.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6E186-E127-2586-C906-1701CDC94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6" y="1731963"/>
            <a:ext cx="8841263" cy="4059237"/>
          </a:xfrm>
        </p:spPr>
      </p:pic>
    </p:spTree>
    <p:extLst>
      <p:ext uri="{BB962C8B-B14F-4D97-AF65-F5344CB8AC3E}">
        <p14:creationId xmlns:p14="http://schemas.microsoft.com/office/powerpoint/2010/main" val="40405593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64A4-A215-818D-3054-7B60789E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7780"/>
            <a:ext cx="10353762" cy="97045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/>
              <a:t>Now, we are going to decrypt the files by our “decrypt.py” program.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91EA3-3BA8-E634-0DC9-7FB7522DD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80" y="1731963"/>
            <a:ext cx="6413114" cy="4059237"/>
          </a:xfrm>
        </p:spPr>
      </p:pic>
    </p:spTree>
    <p:extLst>
      <p:ext uri="{BB962C8B-B14F-4D97-AF65-F5344CB8AC3E}">
        <p14:creationId xmlns:p14="http://schemas.microsoft.com/office/powerpoint/2010/main" val="27406080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69E9-781D-67C9-640B-A0375BA2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659"/>
            <a:ext cx="10353762" cy="97045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/>
              <a:t>As we can see both files are now decrypted and content is in plain text.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B643E-A7F5-FD83-4DA9-C82F026D8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693" y="1731963"/>
            <a:ext cx="5303088" cy="4059237"/>
          </a:xfrm>
        </p:spPr>
      </p:pic>
    </p:spTree>
    <p:extLst>
      <p:ext uri="{BB962C8B-B14F-4D97-AF65-F5344CB8AC3E}">
        <p14:creationId xmlns:p14="http://schemas.microsoft.com/office/powerpoint/2010/main" val="33100649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13DE-A50E-9AF3-2C25-73E28B5D0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3" y="0"/>
            <a:ext cx="3910884" cy="1416676"/>
          </a:xfrm>
        </p:spPr>
        <p:txBody>
          <a:bodyPr/>
          <a:lstStyle/>
          <a:p>
            <a:r>
              <a:rPr lang="en-IN" dirty="0"/>
              <a:t>Reference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7AB56-8B15-560E-5B4D-56577A4E4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3" y="2012324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Networkchuck (YouTube channel)</a:t>
            </a:r>
          </a:p>
          <a:p>
            <a:pPr algn="l"/>
            <a:r>
              <a:rPr lang="en-IN" dirty="0"/>
              <a:t>     Session name – i created a malware with python(it’s SCARY easy!!)</a:t>
            </a:r>
          </a:p>
          <a:p>
            <a:pPr algn="l"/>
            <a:r>
              <a:rPr lang="en-IN" dirty="0"/>
              <a:t>     Session Link - https://youtu.be/UtMMjXOlRQc</a:t>
            </a:r>
          </a:p>
        </p:txBody>
      </p:sp>
    </p:spTree>
    <p:extLst>
      <p:ext uri="{BB962C8B-B14F-4D97-AF65-F5344CB8AC3E}">
        <p14:creationId xmlns:p14="http://schemas.microsoft.com/office/powerpoint/2010/main" val="40733513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CF3-50C0-D77D-DCF6-E9655443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600199"/>
            <a:ext cx="9440034" cy="1828801"/>
          </a:xfrm>
        </p:spPr>
        <p:txBody>
          <a:bodyPr/>
          <a:lstStyle/>
          <a:p>
            <a:r>
              <a:rPr lang="en-IN" dirty="0"/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CA0C1-BE9E-8BE5-0CB1-BA838D3C2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025" y="4280918"/>
            <a:ext cx="3794975" cy="1604727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Ketan Mote</a:t>
            </a:r>
          </a:p>
          <a:p>
            <a:r>
              <a:rPr lang="en-IN" dirty="0"/>
              <a:t>Cyber Security Student at Indira College of Commerce and Science, Pune.</a:t>
            </a:r>
          </a:p>
          <a:p>
            <a:r>
              <a:rPr lang="en-IN" dirty="0"/>
              <a:t>LinkedIn - </a:t>
            </a:r>
            <a:r>
              <a:rPr lang="en-IN" dirty="0">
                <a:hlinkClick r:id="rId2"/>
              </a:rPr>
              <a:t>Ketan Mote</a:t>
            </a:r>
            <a:endParaRPr lang="en-IN" dirty="0"/>
          </a:p>
          <a:p>
            <a:r>
              <a:rPr lang="en-IN" dirty="0"/>
              <a:t>GitHub - </a:t>
            </a:r>
            <a:r>
              <a:rPr lang="en-IN" dirty="0">
                <a:hlinkClick r:id="rId3"/>
              </a:rPr>
              <a:t>ketan96github</a:t>
            </a:r>
            <a:endParaRPr lang="en-IN" dirty="0"/>
          </a:p>
          <a:p>
            <a:r>
              <a:rPr lang="en-IN" dirty="0"/>
              <a:t>Mail-id - moteketan9@gmail.com</a:t>
            </a:r>
          </a:p>
        </p:txBody>
      </p:sp>
    </p:spTree>
    <p:extLst>
      <p:ext uri="{BB962C8B-B14F-4D97-AF65-F5344CB8AC3E}">
        <p14:creationId xmlns:p14="http://schemas.microsoft.com/office/powerpoint/2010/main" val="15594522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C186-D594-08DC-B2F1-F571A189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555346" cy="1655762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Cryptography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2D9B8-380B-FA18-92D1-89469C46E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23997"/>
            <a:ext cx="9156879" cy="335255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Cryptography is the science of using mathematics to encrypt and decrypt the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There are two types of cryptography : 1. Symmetric Key &amp; 2. Asymmetric key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Symmetric Key Cryptography uses only one key for encryption and decryption.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Asymmetric uses two key, one for encryption and second one for decryption.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Data Confidentiality, Data Integrity, Authentication and Nom-repudiation are the core principles of modern-day cryptography.</a:t>
            </a:r>
          </a:p>
        </p:txBody>
      </p:sp>
    </p:spTree>
    <p:extLst>
      <p:ext uri="{BB962C8B-B14F-4D97-AF65-F5344CB8AC3E}">
        <p14:creationId xmlns:p14="http://schemas.microsoft.com/office/powerpoint/2010/main" val="38088041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39D6-98AD-176D-DD0B-6244513D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06096" cy="1390918"/>
          </a:xfrm>
        </p:spPr>
        <p:txBody>
          <a:bodyPr/>
          <a:lstStyle/>
          <a:p>
            <a:r>
              <a:rPr lang="en-IN" dirty="0"/>
              <a:t>About Project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CCB4-24F5-8436-FC9B-735FD1739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9146"/>
            <a:ext cx="10747514" cy="403513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Intention : Implementing a simple cryptography technique to encrypt the files.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OS : Parrot </a:t>
            </a:r>
            <a:r>
              <a:rPr lang="en-IN" dirty="0" err="1"/>
              <a:t>os</a:t>
            </a:r>
            <a:r>
              <a:rPr lang="en-IN" dirty="0"/>
              <a:t> (Security edition)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Text Editor/Compiler : nano &amp; </a:t>
            </a:r>
            <a:r>
              <a:rPr lang="en-IN" dirty="0" err="1"/>
              <a:t>pluma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Language : Python Programming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Algorithm : AES (128 bit key) using PKCS7 padding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Packages/Module : 1. </a:t>
            </a:r>
            <a:r>
              <a:rPr lang="en-IN" dirty="0" err="1"/>
              <a:t>os</a:t>
            </a:r>
            <a:r>
              <a:rPr lang="en-IN" dirty="0"/>
              <a:t> </a:t>
            </a:r>
          </a:p>
          <a:p>
            <a:pPr algn="l"/>
            <a:r>
              <a:rPr lang="en-IN" dirty="0"/>
              <a:t>                                       2. </a:t>
            </a:r>
            <a:r>
              <a:rPr lang="en-IN" dirty="0" err="1"/>
              <a:t>Cryptography.Fernet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Methods : </a:t>
            </a:r>
            <a:r>
              <a:rPr lang="en-IN" dirty="0" err="1"/>
              <a:t>generate_key</a:t>
            </a:r>
            <a:r>
              <a:rPr lang="en-IN" dirty="0"/>
              <a:t>() , encrypt(), decrypt() etc.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8915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1428-22FB-0951-CF35-DDDFB7E48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87899" cy="1326524"/>
          </a:xfrm>
        </p:spPr>
        <p:txBody>
          <a:bodyPr/>
          <a:lstStyle/>
          <a:p>
            <a:r>
              <a:rPr lang="en-IN" dirty="0"/>
              <a:t>AES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8919-33E4-FD7E-FD83-3E0C7EC06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01359"/>
            <a:ext cx="10174310" cy="32789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AES stands for “Advanced Encryption Standard”.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AES is a Symmetric Key Algorithm.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Symmetric Key Algorithm uses only one key to encryption and decryption.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AES is a Block Cipher and the key size can be 128/192/256 bits.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number of encryption process rounds is depends on size of key.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Each round comprises of 4 steps : </a:t>
            </a:r>
            <a:r>
              <a:rPr lang="en-IN" dirty="0" err="1"/>
              <a:t>SubBytes</a:t>
            </a:r>
            <a:r>
              <a:rPr lang="en-IN" dirty="0"/>
              <a:t> , </a:t>
            </a:r>
            <a:r>
              <a:rPr lang="en-IN" dirty="0" err="1"/>
              <a:t>ShiftRows</a:t>
            </a:r>
            <a:r>
              <a:rPr lang="en-IN" dirty="0"/>
              <a:t> , </a:t>
            </a:r>
            <a:r>
              <a:rPr lang="en-IN" dirty="0" err="1"/>
              <a:t>MixColumns</a:t>
            </a:r>
            <a:r>
              <a:rPr lang="en-IN" dirty="0"/>
              <a:t> , Add </a:t>
            </a:r>
            <a:r>
              <a:rPr lang="en-IN" dirty="0" err="1"/>
              <a:t>RoundKey</a:t>
            </a:r>
            <a:r>
              <a:rPr lang="en-I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56873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A81-B4B6-7796-2D2E-01C846AC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90186" cy="1481070"/>
          </a:xfrm>
        </p:spPr>
        <p:txBody>
          <a:bodyPr>
            <a:normAutofit/>
          </a:bodyPr>
          <a:lstStyle/>
          <a:p>
            <a:r>
              <a:rPr lang="en-IN" dirty="0"/>
              <a:t>About Code: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8599-3913-DB03-C2CB-D875E006C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21721"/>
            <a:ext cx="9144000" cy="283739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The encryption code is divide into four parts 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Beginning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Gathering Files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Encryption Key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Files Encryption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6296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78BD-3C54-7C00-099D-1084F625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391696" cy="1352282"/>
          </a:xfrm>
        </p:spPr>
        <p:txBody>
          <a:bodyPr/>
          <a:lstStyle/>
          <a:p>
            <a:r>
              <a:rPr lang="en-IN" dirty="0"/>
              <a:t>Beginning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896BB-52BF-5BF6-77D0-780892DA2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62984"/>
            <a:ext cx="9144000" cy="10930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Adding  the shebang line in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Importing the python in-built packages.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533D1-1A13-7602-36E4-903538447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24" y="3066781"/>
            <a:ext cx="822122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105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8EA8-C904-FE8E-0EA7-BC6A5B4CF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5112913" cy="1056068"/>
          </a:xfrm>
        </p:spPr>
        <p:txBody>
          <a:bodyPr>
            <a:normAutofit/>
          </a:bodyPr>
          <a:lstStyle/>
          <a:p>
            <a:r>
              <a:rPr lang="en-IN" dirty="0"/>
              <a:t>Gathering Files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3D665-0A00-8D36-D845-DA398B265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02123"/>
            <a:ext cx="9144000" cy="25154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Creating a list named “files”.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Implementing a for-loop for inserting  the files in list excepting python files.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Putting condition(if:) for inserting only file type in a list.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24CA2-C263-86C0-0D7B-0751724D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63" y="3039414"/>
            <a:ext cx="8392696" cy="35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2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0489-04C6-9C8D-CE77-62A081227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79583" cy="1300766"/>
          </a:xfrm>
        </p:spPr>
        <p:txBody>
          <a:bodyPr/>
          <a:lstStyle/>
          <a:p>
            <a:r>
              <a:rPr lang="en-IN" dirty="0"/>
              <a:t>Encryption Key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7F96C-2567-59FE-F374-78075FDD2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7"/>
            <a:ext cx="9144000" cy="180708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For generating a encryption key we use python’s package 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store the key in “</a:t>
            </a:r>
            <a:r>
              <a:rPr lang="en-IN" dirty="0" err="1"/>
              <a:t>thekey.key</a:t>
            </a:r>
            <a:r>
              <a:rPr lang="en-IN" dirty="0"/>
              <a:t>”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88573-F541-FE3D-0E2F-16BBD2CD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0" y="3218414"/>
            <a:ext cx="7775466" cy="26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81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1514-A76C-EA44-59C6-E828F112C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96000" cy="1655762"/>
          </a:xfrm>
        </p:spPr>
        <p:txBody>
          <a:bodyPr/>
          <a:lstStyle/>
          <a:p>
            <a:r>
              <a:rPr lang="en-IN" dirty="0"/>
              <a:t>Files Encryption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4E8D-B6A1-1BC7-A191-CF2973500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55762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Implementing a for-loop for files to open them in reading mode one-by-one.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Using python’s “Fernet” Module, encrypt these files one-by-one.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B2BE9-AC64-0FCD-FB0A-D2E9E7114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84" y="2846231"/>
            <a:ext cx="7573432" cy="39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14240"/>
      </p:ext>
    </p:extLst>
  </p:cSld>
  <p:clrMapOvr>
    <a:masterClrMapping/>
  </p:clrMapOvr>
  <p:transition spd="slow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158</TotalTime>
  <Words>515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Calisto MT</vt:lpstr>
      <vt:lpstr>Wingdings 2</vt:lpstr>
      <vt:lpstr>Slate</vt:lpstr>
      <vt:lpstr>Cryptography using Python  </vt:lpstr>
      <vt:lpstr>What is Cryptography ?</vt:lpstr>
      <vt:lpstr>About Project :</vt:lpstr>
      <vt:lpstr>AES :</vt:lpstr>
      <vt:lpstr>About Code:</vt:lpstr>
      <vt:lpstr>Beginning :</vt:lpstr>
      <vt:lpstr>Gathering Files :</vt:lpstr>
      <vt:lpstr>Encryption Key :</vt:lpstr>
      <vt:lpstr>Files Encryption :</vt:lpstr>
      <vt:lpstr>Code Execution </vt:lpstr>
      <vt:lpstr>We have two files named file1.txt &amp; file2.txt, they both are in decrypted form.</vt:lpstr>
      <vt:lpstr>Here, we execute the encryption program &amp; we encrypted those two files with .txt extension.</vt:lpstr>
      <vt:lpstr>Here, we can see that both files are encrypted &amp; the contents of files are in cipher text form.</vt:lpstr>
      <vt:lpstr>Now, we are going to decrypt the files by our “decrypt.py” program.</vt:lpstr>
      <vt:lpstr>As we can see both files are now decrypted and content is in plain text.</vt:lpstr>
      <vt:lpstr>Reference :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 mote</dc:creator>
  <cp:lastModifiedBy>ketan mote</cp:lastModifiedBy>
  <cp:revision>47</cp:revision>
  <dcterms:created xsi:type="dcterms:W3CDTF">2022-08-09T09:13:51Z</dcterms:created>
  <dcterms:modified xsi:type="dcterms:W3CDTF">2022-08-12T10:00:41Z</dcterms:modified>
</cp:coreProperties>
</file>