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5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3572-2384-4D19-8B20-9B23BB74588E}" type="datetimeFigureOut">
              <a:rPr lang="en-US" smtClean="0"/>
              <a:pPr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02C9-6F27-4A4E-AEB6-E30EA129D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1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22D46-BF08-4419-8369-190ADED27369}" type="datetimeFigureOut">
              <a:rPr lang="en-US" smtClean="0"/>
              <a:pPr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0F5E7-8DC0-4D4E-B787-DF1B8C152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0F5E7-8DC0-4D4E-B787-DF1B8C1528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" y="914400"/>
            <a:ext cx="9136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Today’s Topic:</a:t>
            </a:r>
            <a:endParaRPr lang="en-US" sz="2800" b="1" dirty="0">
              <a:solidFill>
                <a:srgbClr val="00B050"/>
              </a:solidFill>
            </a:endParaRPr>
          </a:p>
          <a:p>
            <a:pPr marL="514350" indent="-514350">
              <a:buAutoNum type="arabicParenR" startAt="2"/>
            </a:pPr>
            <a:r>
              <a:rPr lang="en-US" sz="2800" b="1" dirty="0"/>
              <a:t>Introduction to Clustering</a:t>
            </a:r>
          </a:p>
          <a:p>
            <a:pPr marL="514350" indent="-514350">
              <a:buAutoNum type="arabicParenR" startAt="2"/>
            </a:pPr>
            <a:r>
              <a:rPr lang="en-US" sz="2800" b="1" dirty="0"/>
              <a:t>k-means Clustering</a:t>
            </a:r>
          </a:p>
          <a:p>
            <a:endParaRPr lang="en-US" sz="28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Lecture #10 Outline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4317-4E32-4560-9AE9-A067D266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Basic Example of a Cell Array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D24C-0001-49B1-9662-18CB4CDFEC6A}"/>
              </a:ext>
            </a:extLst>
          </p:cNvPr>
          <p:cNvSpPr/>
          <p:nvPr/>
        </p:nvSpPr>
        <p:spPr>
          <a:xfrm>
            <a:off x="-38100" y="914400"/>
            <a:ext cx="906780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300" b="1" u="sng" dirty="0">
                <a:cs typeface="Arial" charset="0"/>
              </a:rPr>
              <a:t>CELL ARRAY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/>
              <a:t>{1} = ‘Hello’;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>
                <a:solidFill>
                  <a:srgbClr val="FF0000"/>
                </a:solidFill>
              </a:rPr>
              <a:t>(2) </a:t>
            </a:r>
            <a:r>
              <a:rPr lang="en-US" sz="3200" dirty="0"/>
              <a:t>= {‘World!’};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/>
              <a:t>{3} = 5;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>
                <a:solidFill>
                  <a:srgbClr val="FF0000"/>
                </a:solidFill>
              </a:rPr>
              <a:t>(4) </a:t>
            </a:r>
            <a:r>
              <a:rPr lang="en-US" sz="3200" dirty="0"/>
              <a:t>= {[1 2 3 4; 5 6 7 8]};</a:t>
            </a:r>
          </a:p>
          <a:p>
            <a:pPr lvl="1">
              <a:defRPr/>
            </a:pPr>
            <a:endParaRPr lang="en-US" sz="3200" dirty="0"/>
          </a:p>
          <a:p>
            <a:pPr lvl="1">
              <a:defRPr/>
            </a:pPr>
            <a:r>
              <a:rPr lang="en-US" sz="3200">
                <a:solidFill>
                  <a:srgbClr val="00B050"/>
                </a:solidFill>
              </a:rPr>
              <a:t>% </a:t>
            </a:r>
            <a:r>
              <a:rPr lang="en-US" sz="3200" dirty="0">
                <a:solidFill>
                  <a:srgbClr val="00B050"/>
                </a:solidFill>
              </a:rPr>
              <a:t>Get data from cell array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/>
              <a:t>{4}(2,3)   </a:t>
            </a:r>
            <a:r>
              <a:rPr lang="en-US" sz="3200" dirty="0">
                <a:solidFill>
                  <a:srgbClr val="00B050"/>
                </a:solidFill>
              </a:rPr>
              <a:t>%7</a:t>
            </a:r>
          </a:p>
        </p:txBody>
      </p:sp>
    </p:spTree>
    <p:extLst>
      <p:ext uri="{BB962C8B-B14F-4D97-AF65-F5344CB8AC3E}">
        <p14:creationId xmlns:p14="http://schemas.microsoft.com/office/powerpoint/2010/main" val="407872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367712" cy="457200"/>
          </a:xfrm>
        </p:spPr>
        <p:txBody>
          <a:bodyPr>
            <a:noAutofit/>
          </a:bodyPr>
          <a:lstStyle/>
          <a:p>
            <a:r>
              <a:rPr lang="en-US" dirty="0"/>
              <a:t>Basic Example of a Structure Array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7545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sz="3300" b="1" u="sng" dirty="0">
                <a:cs typeface="Arial" charset="0"/>
              </a:rPr>
              <a:t>STRUCTURE ARRAY</a:t>
            </a:r>
          </a:p>
          <a:p>
            <a:pPr>
              <a:buFontTx/>
              <a:buNone/>
            </a:pP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student(1).Name = ’John Smith’;</a:t>
            </a:r>
          </a:p>
          <a:p>
            <a:pPr>
              <a:buFontTx/>
              <a:buNone/>
            </a:pP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student(1).SID = 12345678;</a:t>
            </a:r>
          </a:p>
          <a:p>
            <a:pPr>
              <a:buFontTx/>
              <a:buNone/>
            </a:pP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student(1).Scores = [62 78 93 61];</a:t>
            </a:r>
          </a:p>
          <a:p>
            <a:pPr>
              <a:buFontTx/>
              <a:buNone/>
            </a:pPr>
            <a:endParaRPr lang="en-US" sz="3300" b="1" dirty="0">
              <a:solidFill>
                <a:srgbClr val="0000FF"/>
              </a:solidFill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3300" b="1" dirty="0">
                <a:cs typeface="Courier New" pitchFamily="49" charset="0"/>
              </a:rPr>
              <a:t>Student</a:t>
            </a:r>
            <a:r>
              <a:rPr lang="en-US" sz="3300" dirty="0">
                <a:cs typeface="Arial" charset="0"/>
              </a:rPr>
              <a:t> is a 1-by-1 </a:t>
            </a:r>
            <a:r>
              <a:rPr lang="en-US" sz="3300" b="1" dirty="0">
                <a:cs typeface="Courier New" pitchFamily="49" charset="0"/>
              </a:rPr>
              <a:t>structure</a:t>
            </a:r>
            <a:r>
              <a:rPr lang="en-US" sz="3300" dirty="0">
                <a:cs typeface="Arial" charset="0"/>
              </a:rPr>
              <a:t>, with 3 fields, whose names are </a:t>
            </a:r>
            <a:r>
              <a:rPr lang="en-US" sz="3300" b="1" dirty="0">
                <a:cs typeface="Courier New" pitchFamily="49" charset="0"/>
              </a:rPr>
              <a:t>’Name’</a:t>
            </a:r>
            <a:r>
              <a:rPr lang="en-US" sz="3300" dirty="0">
                <a:cs typeface="Arial" charset="0"/>
              </a:rPr>
              <a:t> and </a:t>
            </a:r>
            <a:r>
              <a:rPr lang="en-US" sz="3300" b="1" dirty="0">
                <a:cs typeface="Courier New" pitchFamily="49" charset="0"/>
              </a:rPr>
              <a:t>’SID’</a:t>
            </a:r>
            <a:r>
              <a:rPr lang="en-US" sz="3300" dirty="0">
                <a:cs typeface="Arial" charset="0"/>
              </a:rPr>
              <a:t> and </a:t>
            </a:r>
            <a:r>
              <a:rPr lang="en-US" sz="3300" b="1" dirty="0">
                <a:cs typeface="Courier New" pitchFamily="49" charset="0"/>
              </a:rPr>
              <a:t>’Scores’</a:t>
            </a:r>
          </a:p>
          <a:p>
            <a:pPr>
              <a:buFontTx/>
              <a:buNone/>
            </a:pP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size(student)</a:t>
            </a:r>
          </a:p>
          <a:p>
            <a:pPr>
              <a:buFontTx/>
              <a:buNone/>
            </a:pP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class(student)</a:t>
            </a:r>
          </a:p>
          <a:p>
            <a:pPr>
              <a:buFontTx/>
              <a:buNone/>
            </a:pP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fieldnames(student)</a:t>
            </a:r>
          </a:p>
          <a:p>
            <a:pPr>
              <a:buFontTx/>
              <a:buNone/>
            </a:pPr>
            <a:r>
              <a:rPr lang="en-US" sz="3300" b="1" dirty="0" err="1">
                <a:solidFill>
                  <a:srgbClr val="0000FF"/>
                </a:solidFill>
                <a:cs typeface="Courier New" pitchFamily="49" charset="0"/>
              </a:rPr>
              <a:t>isfield</a:t>
            </a: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(</a:t>
            </a:r>
            <a:r>
              <a:rPr lang="en-US" sz="3300" b="1" dirty="0" err="1">
                <a:solidFill>
                  <a:srgbClr val="0000FF"/>
                </a:solidFill>
                <a:cs typeface="Courier New" pitchFamily="49" charset="0"/>
              </a:rPr>
              <a:t>student,’Name</a:t>
            </a: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’)</a:t>
            </a:r>
          </a:p>
          <a:p>
            <a:pPr>
              <a:buFontTx/>
              <a:buNone/>
            </a:pPr>
            <a:r>
              <a:rPr lang="en-US" sz="3300" b="1" dirty="0" err="1">
                <a:solidFill>
                  <a:srgbClr val="0000FF"/>
                </a:solidFill>
                <a:cs typeface="Courier New" pitchFamily="49" charset="0"/>
              </a:rPr>
              <a:t>isfield</a:t>
            </a: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(</a:t>
            </a:r>
            <a:r>
              <a:rPr lang="en-US" sz="3300" b="1" dirty="0" err="1">
                <a:solidFill>
                  <a:srgbClr val="0000FF"/>
                </a:solidFill>
                <a:cs typeface="Courier New" pitchFamily="49" charset="0"/>
              </a:rPr>
              <a:t>student,’Names</a:t>
            </a:r>
            <a:r>
              <a:rPr lang="en-US" sz="3300" b="1" dirty="0">
                <a:solidFill>
                  <a:srgbClr val="0000FF"/>
                </a:solidFill>
                <a:cs typeface="Courier New" pitchFamily="49" charset="0"/>
              </a:rPr>
              <a:t>’)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05E4E-BC26-4C21-8306-B51BDCD35F7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160</Words>
  <Application>Microsoft Macintosh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Office Theme</vt:lpstr>
      <vt:lpstr>Machine Learning Lecture #10 Outline  </vt:lpstr>
      <vt:lpstr>Basic Example of a Cell Array</vt:lpstr>
      <vt:lpstr>Basic Example of a Structure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Michael T. Frye</dc:creator>
  <cp:lastModifiedBy>Parra, Dr. Gonzalo D.</cp:lastModifiedBy>
  <cp:revision>205</cp:revision>
  <cp:lastPrinted>2014-01-10T15:59:34Z</cp:lastPrinted>
  <dcterms:created xsi:type="dcterms:W3CDTF">2007-09-25T13:08:03Z</dcterms:created>
  <dcterms:modified xsi:type="dcterms:W3CDTF">2021-11-02T14:53:12Z</dcterms:modified>
</cp:coreProperties>
</file>