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67" r:id="rId4"/>
    <p:sldId id="266" r:id="rId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3572-2384-4D19-8B20-9B23BB74588E}" type="datetimeFigureOut">
              <a:rPr lang="en-US" smtClean="0"/>
              <a:pPr/>
              <a:t>11/2/21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902C9-6F27-4A4E-AEB6-E30EA129D5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81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22D46-BF08-4419-8369-190ADED27369}" type="datetimeFigureOut">
              <a:rPr lang="en-US" smtClean="0"/>
              <a:pPr/>
              <a:t>11/2/21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0F5E7-8DC0-4D4E-B787-DF1B8C1528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74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0F5E7-8DC0-4D4E-B787-DF1B8C1528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8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D199-74A1-40FE-A296-AD9E7B8CBF36}" type="datetimeFigureOut">
              <a:rPr lang="en-US" smtClean="0"/>
              <a:pPr/>
              <a:t>11/2/21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4085-0494-47F6-820B-CF31910FA3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D199-74A1-40FE-A296-AD9E7B8CBF36}" type="datetimeFigureOut">
              <a:rPr lang="en-US" smtClean="0"/>
              <a:pPr/>
              <a:t>11/2/21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4085-0494-47F6-820B-CF31910FA3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D199-74A1-40FE-A296-AD9E7B8CBF36}" type="datetimeFigureOut">
              <a:rPr lang="en-US" smtClean="0"/>
              <a:pPr/>
              <a:t>11/2/21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4085-0494-47F6-820B-CF31910FA3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D199-74A1-40FE-A296-AD9E7B8CBF36}" type="datetimeFigureOut">
              <a:rPr lang="en-US" smtClean="0"/>
              <a:pPr/>
              <a:t>11/2/21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4085-0494-47F6-820B-CF31910FA3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D199-74A1-40FE-A296-AD9E7B8CBF36}" type="datetimeFigureOut">
              <a:rPr lang="en-US" smtClean="0"/>
              <a:pPr/>
              <a:t>11/2/21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4085-0494-47F6-820B-CF31910FA3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D199-74A1-40FE-A296-AD9E7B8CBF36}" type="datetimeFigureOut">
              <a:rPr lang="en-US" smtClean="0"/>
              <a:pPr/>
              <a:t>11/2/21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4085-0494-47F6-820B-CF31910FA3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D199-74A1-40FE-A296-AD9E7B8CBF36}" type="datetimeFigureOut">
              <a:rPr lang="en-US" smtClean="0"/>
              <a:pPr/>
              <a:t>11/2/21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4085-0494-47F6-820B-CF31910FA3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D199-74A1-40FE-A296-AD9E7B8CBF36}" type="datetimeFigureOut">
              <a:rPr lang="en-US" smtClean="0"/>
              <a:pPr/>
              <a:t>11/2/21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4085-0494-47F6-820B-CF31910FA3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D199-74A1-40FE-A296-AD9E7B8CBF36}" type="datetimeFigureOut">
              <a:rPr lang="en-US" smtClean="0"/>
              <a:pPr/>
              <a:t>11/2/21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4085-0494-47F6-820B-CF31910FA3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D199-74A1-40FE-A296-AD9E7B8CBF36}" type="datetimeFigureOut">
              <a:rPr lang="en-US" smtClean="0"/>
              <a:pPr/>
              <a:t>11/2/21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4085-0494-47F6-820B-CF31910FA3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D199-74A1-40FE-A296-AD9E7B8CBF36}" type="datetimeFigureOut">
              <a:rPr lang="en-US" smtClean="0"/>
              <a:pPr/>
              <a:t>11/2/21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4085-0494-47F6-820B-CF31910FA3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0D199-74A1-40FE-A296-AD9E7B8CBF36}" type="datetimeFigureOut">
              <a:rPr lang="en-US" smtClean="0"/>
              <a:pPr/>
              <a:t>11/2/21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84085-0494-47F6-820B-CF31910FA3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" y="914400"/>
            <a:ext cx="9136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Today’s Topic:</a:t>
            </a:r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2800" b="1" dirty="0"/>
              <a:t>1) k-means Clustering</a:t>
            </a:r>
          </a:p>
          <a:p>
            <a:endParaRPr lang="en-US" sz="28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Lecture #8 Outline </a:t>
            </a:r>
            <a:br>
              <a:rPr lang="en-US" dirty="0"/>
            </a:br>
            <a:r>
              <a:rPr lang="en-US" dirty="0"/>
              <a:t>9/17/2020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4317-4E32-4560-9AE9-A067D266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Basic Example of a Cell Array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BD24C-0001-49B1-9662-18CB4CDFEC6A}"/>
              </a:ext>
            </a:extLst>
          </p:cNvPr>
          <p:cNvSpPr/>
          <p:nvPr/>
        </p:nvSpPr>
        <p:spPr>
          <a:xfrm>
            <a:off x="-38100" y="914400"/>
            <a:ext cx="9067800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3300" b="1" u="sng" dirty="0">
                <a:cs typeface="Arial" charset="0"/>
              </a:rPr>
              <a:t>CELL ARRAY</a:t>
            </a:r>
          </a:p>
          <a:p>
            <a:pPr lvl="1">
              <a:defRPr/>
            </a:pPr>
            <a:r>
              <a:rPr lang="en-US" sz="3200" dirty="0" err="1"/>
              <a:t>MyCell</a:t>
            </a:r>
            <a:r>
              <a:rPr lang="en-US" sz="3200" dirty="0"/>
              <a:t>{1} = ‘Hello’;</a:t>
            </a:r>
          </a:p>
          <a:p>
            <a:pPr lvl="1">
              <a:defRPr/>
            </a:pPr>
            <a:r>
              <a:rPr lang="en-US" sz="3200" dirty="0" err="1"/>
              <a:t>MyCell</a:t>
            </a:r>
            <a:r>
              <a:rPr lang="en-US" sz="3200" dirty="0">
                <a:solidFill>
                  <a:srgbClr val="FF0000"/>
                </a:solidFill>
              </a:rPr>
              <a:t>(2) </a:t>
            </a:r>
            <a:r>
              <a:rPr lang="en-US" sz="3200" dirty="0"/>
              <a:t>= {‘World!’};</a:t>
            </a:r>
          </a:p>
          <a:p>
            <a:pPr lvl="1">
              <a:defRPr/>
            </a:pPr>
            <a:r>
              <a:rPr lang="en-US" sz="3200" dirty="0" err="1"/>
              <a:t>MyCell</a:t>
            </a:r>
            <a:r>
              <a:rPr lang="en-US" sz="3200" dirty="0"/>
              <a:t>{3} = 5;</a:t>
            </a:r>
          </a:p>
          <a:p>
            <a:pPr lvl="1">
              <a:defRPr/>
            </a:pPr>
            <a:r>
              <a:rPr lang="en-US" sz="3200" dirty="0" err="1"/>
              <a:t>MyCell</a:t>
            </a:r>
            <a:r>
              <a:rPr lang="en-US" sz="3200" dirty="0">
                <a:solidFill>
                  <a:srgbClr val="FF0000"/>
                </a:solidFill>
              </a:rPr>
              <a:t>(4) </a:t>
            </a:r>
            <a:r>
              <a:rPr lang="en-US" sz="3200" dirty="0"/>
              <a:t>= {[1 2 3 4; 5 6 7 8]};</a:t>
            </a:r>
          </a:p>
          <a:p>
            <a:pPr lvl="1">
              <a:defRPr/>
            </a:pPr>
            <a:endParaRPr lang="en-US" sz="3200" dirty="0"/>
          </a:p>
          <a:p>
            <a:pPr lvl="1">
              <a:defRPr/>
            </a:pPr>
            <a:r>
              <a:rPr lang="en-US" sz="3200">
                <a:solidFill>
                  <a:srgbClr val="00B050"/>
                </a:solidFill>
              </a:rPr>
              <a:t>% </a:t>
            </a:r>
            <a:r>
              <a:rPr lang="en-US" sz="3200" dirty="0">
                <a:solidFill>
                  <a:srgbClr val="00B050"/>
                </a:solidFill>
              </a:rPr>
              <a:t>Get data from cell array</a:t>
            </a:r>
          </a:p>
          <a:p>
            <a:pPr lvl="1">
              <a:defRPr/>
            </a:pPr>
            <a:r>
              <a:rPr lang="en-US" sz="3200" dirty="0" err="1"/>
              <a:t>MyCell</a:t>
            </a:r>
            <a:r>
              <a:rPr lang="en-US" sz="3200" dirty="0"/>
              <a:t>{4}(2,3)   </a:t>
            </a:r>
            <a:r>
              <a:rPr lang="en-US" sz="3200" dirty="0">
                <a:solidFill>
                  <a:srgbClr val="00B050"/>
                </a:solidFill>
              </a:rPr>
              <a:t>%7</a:t>
            </a:r>
          </a:p>
        </p:txBody>
      </p:sp>
    </p:spTree>
    <p:extLst>
      <p:ext uri="{BB962C8B-B14F-4D97-AF65-F5344CB8AC3E}">
        <p14:creationId xmlns:p14="http://schemas.microsoft.com/office/powerpoint/2010/main" val="407872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30AE-1E41-4A5C-83C9-205CF24E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36871"/>
            <a:ext cx="8229600" cy="1143000"/>
          </a:xfrm>
        </p:spPr>
        <p:txBody>
          <a:bodyPr/>
          <a:lstStyle/>
          <a:p>
            <a:r>
              <a:rPr lang="en-US" dirty="0" err="1"/>
              <a:t>cmscale</a:t>
            </a:r>
            <a:r>
              <a:rPr lang="en-US" dirty="0"/>
              <a:t> and </a:t>
            </a:r>
            <a:r>
              <a:rPr lang="en-US" dirty="0" err="1"/>
              <a:t>pca</a:t>
            </a:r>
            <a:endParaRPr lang="en-C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1425E8-4216-49AF-A741-4552A54FA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" y="838200"/>
            <a:ext cx="4618038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F8FD946-4581-4ABA-8854-28A831337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838200"/>
            <a:ext cx="4876799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8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9B35-9F14-425D-81BF-22F55A0A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/>
              <a:t>k-means clustering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1B8972-C44E-4654-A17C-8B3F511E7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1"/>
            <a:ext cx="8915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84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5714</TotalTime>
  <Words>82</Words>
  <Application>Microsoft Macintosh PowerPoint</Application>
  <PresentationFormat>On-screen Show (4:3)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Machine Learning Lecture #8 Outline  9/17/2020</vt:lpstr>
      <vt:lpstr>Basic Example of a Cell Array</vt:lpstr>
      <vt:lpstr>cmscale and pca</vt:lpstr>
      <vt:lpstr>k-means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Michael T. Frye</dc:creator>
  <cp:lastModifiedBy>Parra, Dr. Gonzalo D.</cp:lastModifiedBy>
  <cp:revision>214</cp:revision>
  <cp:lastPrinted>2020-09-16T18:32:50Z</cp:lastPrinted>
  <dcterms:created xsi:type="dcterms:W3CDTF">2007-09-25T13:08:03Z</dcterms:created>
  <dcterms:modified xsi:type="dcterms:W3CDTF">2021-11-02T14:52:43Z</dcterms:modified>
</cp:coreProperties>
</file>