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34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98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743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17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194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155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899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70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179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710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55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8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3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18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30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250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5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8BD5-DC7D-4854-B6D9-62B456F291AF}" type="datetimeFigureOut">
              <a:rPr lang="en-PK" smtClean="0"/>
              <a:t>27/06/2024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2D45-31B3-4593-87FD-C22CDE97EB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5866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736E-CF77-8A60-C60C-241C1BD8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947408"/>
          </a:xfrm>
        </p:spPr>
        <p:txBody>
          <a:bodyPr/>
          <a:lstStyle/>
          <a:p>
            <a:r>
              <a:rPr lang="en-US" dirty="0"/>
              <a:t>BANK MANAGEMENT SYSTEM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F6A6-4518-8FF0-E928-A1670486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429000"/>
            <a:ext cx="9001462" cy="844420"/>
          </a:xfrm>
        </p:spPr>
        <p:txBody>
          <a:bodyPr/>
          <a:lstStyle/>
          <a:p>
            <a:r>
              <a:rPr lang="en-US" dirty="0"/>
              <a:t>CONSOLE BASED PROJECT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260B5-CFD8-8B73-90E4-67F11E5408DE}"/>
              </a:ext>
            </a:extLst>
          </p:cNvPr>
          <p:cNvSpPr txBox="1"/>
          <p:nvPr/>
        </p:nvSpPr>
        <p:spPr>
          <a:xfrm>
            <a:off x="774440" y="5089306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ALI KHAN</a:t>
            </a:r>
          </a:p>
          <a:p>
            <a:r>
              <a:rPr lang="en-US" dirty="0"/>
              <a:t>CYS232035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6991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1E8-E0C4-BDEA-8680-68C2B196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banking management system implemented in c.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6B35-9A39-2696-3D27-97D7DDE0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features of the program:</a:t>
            </a:r>
          </a:p>
          <a:p>
            <a:r>
              <a:rPr lang="en-US" dirty="0"/>
              <a:t>User account creation</a:t>
            </a:r>
          </a:p>
          <a:p>
            <a:r>
              <a:rPr lang="en-US" dirty="0"/>
              <a:t>Deposit and withdrawal operations with limits</a:t>
            </a:r>
          </a:p>
          <a:p>
            <a:r>
              <a:rPr lang="en-US" dirty="0"/>
              <a:t>Basic account security</a:t>
            </a:r>
          </a:p>
          <a:p>
            <a:r>
              <a:rPr lang="en-US" dirty="0"/>
              <a:t>Multilingual support (English and German/Deutsch)</a:t>
            </a:r>
          </a:p>
          <a:p>
            <a:r>
              <a:rPr lang="en-US" dirty="0"/>
              <a:t>Account handling by the manager</a:t>
            </a:r>
          </a:p>
          <a:p>
            <a:r>
              <a:rPr lang="en-US" dirty="0"/>
              <a:t>Error statements upon entering invalid or wrong data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3440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525-6D7F-159E-EEBC-E7FC5122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ATTRIBUTES used in program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46AC-8B2C-8CC1-8E70-23F9EB0D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74236"/>
            <a:ext cx="10353762" cy="48114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Loops </a:t>
            </a:r>
          </a:p>
          <a:p>
            <a:r>
              <a:rPr lang="en-US" dirty="0"/>
              <a:t>Pre condition loops</a:t>
            </a:r>
          </a:p>
          <a:p>
            <a:r>
              <a:rPr lang="en-US" dirty="0"/>
              <a:t>Post condition loops</a:t>
            </a:r>
          </a:p>
          <a:p>
            <a:pPr marL="0" indent="0">
              <a:buNone/>
            </a:pPr>
            <a:r>
              <a:rPr lang="en-US" b="1" dirty="0"/>
              <a:t>Arrays</a:t>
            </a:r>
            <a:r>
              <a:rPr lang="en-US" dirty="0"/>
              <a:t> for data handling</a:t>
            </a:r>
          </a:p>
          <a:p>
            <a:r>
              <a:rPr lang="en-US" dirty="0"/>
              <a:t>1D array</a:t>
            </a:r>
          </a:p>
          <a:p>
            <a:r>
              <a:rPr lang="en-US" dirty="0"/>
              <a:t>2D array</a:t>
            </a:r>
          </a:p>
          <a:p>
            <a:pPr marL="0" indent="0">
              <a:buNone/>
            </a:pPr>
            <a:r>
              <a:rPr lang="en-US" b="1" dirty="0"/>
              <a:t>Conditional Statements</a:t>
            </a:r>
          </a:p>
          <a:p>
            <a:r>
              <a:rPr lang="en-US" dirty="0"/>
              <a:t>IF ELSE </a:t>
            </a:r>
          </a:p>
          <a:p>
            <a:r>
              <a:rPr lang="en-US" dirty="0"/>
              <a:t>SWITCH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7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69AB-8807-4CEE-5D4E-52032EA7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USED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5AAD-727D-D35C-650A-76A1061A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VALIDATION CHECKS </a:t>
            </a:r>
          </a:p>
          <a:p>
            <a:pPr marL="0" indent="0">
              <a:buNone/>
            </a:pPr>
            <a:r>
              <a:rPr lang="en-US" dirty="0"/>
              <a:t>To make sure the data entered by the user is valid.</a:t>
            </a:r>
          </a:p>
          <a:p>
            <a:pPr marL="0" indent="0">
              <a:buNone/>
            </a:pPr>
            <a:r>
              <a:rPr lang="en-US" b="1" dirty="0"/>
              <a:t>VERIFICATION CHECKS</a:t>
            </a:r>
          </a:p>
          <a:p>
            <a:pPr marL="0" indent="0">
              <a:buNone/>
            </a:pPr>
            <a:r>
              <a:rPr lang="en-US" dirty="0"/>
              <a:t>To make sure the data entered by the user is correct or not.</a:t>
            </a:r>
          </a:p>
          <a:p>
            <a:pPr marL="0" indent="0">
              <a:buNone/>
            </a:pPr>
            <a:r>
              <a:rPr lang="en-US" dirty="0"/>
              <a:t>Achieved using double entry method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729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CAD7-A46B-C553-F420-0171E8E3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the </a:t>
            </a:r>
            <a:r>
              <a:rPr lang="en-US" dirty="0" err="1"/>
              <a:t>qr</a:t>
            </a:r>
            <a:r>
              <a:rPr lang="en-US" dirty="0"/>
              <a:t> code to get the code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AD2A6-C79F-55BD-A776-82FD4CB4A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85" y="1810139"/>
            <a:ext cx="5327780" cy="4320074"/>
          </a:xfrm>
        </p:spPr>
      </p:pic>
    </p:spTree>
    <p:extLst>
      <p:ext uri="{BB962C8B-B14F-4D97-AF65-F5344CB8AC3E}">
        <p14:creationId xmlns:p14="http://schemas.microsoft.com/office/powerpoint/2010/main" val="325770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37</TotalTime>
  <Words>128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BANK MANAGEMENT SYSTEM</vt:lpstr>
      <vt:lpstr>Simple banking management system implemented in c.</vt:lpstr>
      <vt:lpstr>ATTRIBUTES used in program</vt:lpstr>
      <vt:lpstr>CHECKS USED </vt:lpstr>
      <vt:lpstr>Scan the qr code to get the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Ali Khan</dc:creator>
  <cp:lastModifiedBy>Muhammad Ali Khan</cp:lastModifiedBy>
  <cp:revision>1</cp:revision>
  <dcterms:created xsi:type="dcterms:W3CDTF">2024-06-26T20:58:34Z</dcterms:created>
  <dcterms:modified xsi:type="dcterms:W3CDTF">2024-06-26T21:35:40Z</dcterms:modified>
</cp:coreProperties>
</file>