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C90D-74E4-4AB8-A45B-D0D39D8B5498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A27D4-A4B5-4A2D-B03A-80473C63F3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747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27D4-A4B5-4A2D-B03A-80473C63F3BC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735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9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88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3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18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7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205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59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607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002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45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0EE3A1-D14E-4510-AD8F-402D38DE50BC}" type="datetimeFigureOut">
              <a:rPr lang="en-PK" smtClean="0"/>
              <a:t>19/01/2025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714D76B-5186-486F-A568-87C0C7FC8A1B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BD59-147C-8764-336B-CFE14875A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GlobeNest</a:t>
            </a:r>
            <a:br>
              <a:rPr lang="en-US" dirty="0"/>
            </a:br>
            <a:r>
              <a:rPr lang="en-US" dirty="0"/>
              <a:t>A home wherever you roam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F7AC1-1585-7E6F-5831-91C19A389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Ali khan</a:t>
            </a:r>
          </a:p>
        </p:txBody>
      </p:sp>
    </p:spTree>
    <p:extLst>
      <p:ext uri="{BB962C8B-B14F-4D97-AF65-F5344CB8AC3E}">
        <p14:creationId xmlns:p14="http://schemas.microsoft.com/office/powerpoint/2010/main" val="381933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12E1-D653-0DF6-021D-3C1F8B1B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BEING SO FAR INTO THIS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9119-56E4-CDE8-8270-069CCD96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“This project was a great opportunity to apply Object-Oriented Programming principles and gain hands-on experience in database integration and GUI design. It also taught me how to troubleshoot issues like database connection errors and improve the program incrementally.”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788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8283-B013-9508-2658-C84B34E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408A-DC92-E6DD-E5BB-63CA0765F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designed to manage real estate listings and bookings. It includes a secure login system, a feature for users to add or view property listings, and the ability to make bookings. The program focuses on simplifying the process of renting or listing properties while ensuring a user-friendly experience.</a:t>
            </a:r>
          </a:p>
          <a:p>
            <a:r>
              <a:rPr lang="en-US" dirty="0"/>
              <a:t>The application is ideal for individuals looking to book accommodations or list their properties for rental.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8555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A941-7C83-2997-AE75-669A5584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Features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FE64-E46F-1E7A-C8B1-CCC7F444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methods are grouped into meaningful classes such as User, Listing, and Booking.</a:t>
            </a:r>
          </a:p>
          <a:p>
            <a:r>
              <a:rPr lang="en-US" dirty="0"/>
              <a:t>Example: The User class stores user-specific details like name, email, and username, while methods such as login() handle user authentication.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8107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7D95-C6C0-F024-9CC1-6DEC61B3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Functionality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F5AB-C8DA-E56F-6666-7FDF42EB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Login System</a:t>
            </a:r>
          </a:p>
          <a:p>
            <a:r>
              <a:rPr lang="en-US" dirty="0"/>
              <a:t>A fully functioning login system validates the user’s credentials before granting access.</a:t>
            </a:r>
          </a:p>
          <a:p>
            <a:r>
              <a:rPr lang="en-US" dirty="0"/>
              <a:t>Example: Users are authenticated by matching their username and password with database records.</a:t>
            </a:r>
          </a:p>
          <a:p>
            <a:r>
              <a:rPr lang="en-US" b="1" dirty="0"/>
              <a:t>Listings Management</a:t>
            </a:r>
          </a:p>
          <a:p>
            <a:r>
              <a:rPr lang="en-US" dirty="0"/>
              <a:t>Users can create property listings, including details such as title, number of bedrooms and bathrooms, pet-friendliness, price, and more.</a:t>
            </a:r>
          </a:p>
          <a:p>
            <a:r>
              <a:rPr lang="en-US" dirty="0"/>
              <a:t>A database is used to store and retrieve these listings, allowing seamless updates or deletions.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51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AB2C-1201-F1BE-C19E-FA1EBD1A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Functionality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D5DB-E65A-57E0-D209-EE019288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Booking Feature</a:t>
            </a:r>
          </a:p>
          <a:p>
            <a:r>
              <a:rPr lang="en-US" dirty="0"/>
              <a:t>Users can book properties by specifying:</a:t>
            </a:r>
          </a:p>
          <a:p>
            <a:r>
              <a:rPr lang="en-US" dirty="0"/>
              <a:t>Check-in and check-out dates.</a:t>
            </a:r>
          </a:p>
          <a:p>
            <a:r>
              <a:rPr lang="en-US" dirty="0"/>
              <a:t>Number of nights and guests.</a:t>
            </a:r>
          </a:p>
          <a:p>
            <a:r>
              <a:rPr lang="en-US" dirty="0"/>
              <a:t>Total price (calculated based on nightly rate and number of nights).</a:t>
            </a:r>
          </a:p>
          <a:p>
            <a:r>
              <a:rPr lang="en-US" b="1" dirty="0"/>
              <a:t>Posting Feature</a:t>
            </a:r>
          </a:p>
          <a:p>
            <a:r>
              <a:rPr lang="en-US" dirty="0"/>
              <a:t>Users can post their own respective properties.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797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A3DE-FC99-5A48-E1E8-E61DC48A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B83C-C6E5-3670-09FD-FA18C26B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consists of multiple frames, each with its own purpose:</a:t>
            </a:r>
          </a:p>
          <a:p>
            <a:r>
              <a:rPr lang="en-US" b="1" dirty="0"/>
              <a:t>Sign In Frame: </a:t>
            </a:r>
            <a:r>
              <a:rPr lang="en-US" dirty="0"/>
              <a:t>Handles user sign in with their credentials</a:t>
            </a:r>
          </a:p>
          <a:p>
            <a:r>
              <a:rPr lang="en-US" b="1" dirty="0"/>
              <a:t>Login Frame: </a:t>
            </a:r>
            <a:r>
              <a:rPr lang="en-US" dirty="0"/>
              <a:t>Handles user authentication.</a:t>
            </a:r>
          </a:p>
          <a:p>
            <a:r>
              <a:rPr lang="en-US" b="1" dirty="0"/>
              <a:t>Listings Frame: </a:t>
            </a:r>
            <a:r>
              <a:rPr lang="en-US" dirty="0"/>
              <a:t>Allows users to view property details and manage their listings, and displays a dashboard with options to browse or add listings.</a:t>
            </a:r>
          </a:p>
          <a:p>
            <a:r>
              <a:rPr lang="en-US" b="1" dirty="0"/>
              <a:t>Booking Frame: </a:t>
            </a:r>
            <a:r>
              <a:rPr lang="en-US" dirty="0"/>
              <a:t>Facilitates the booking process, including input for dates, guests, and duration.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1302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2D41-E05E-D788-BCFC-B8D7EF12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E5E1-3F5A-1AEF-28AB-600E14AF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Payment Integration:</a:t>
            </a:r>
          </a:p>
          <a:p>
            <a:r>
              <a:rPr lang="en-US" dirty="0"/>
              <a:t>Allow users to pay directly through the application using secure payment gateways.</a:t>
            </a:r>
          </a:p>
          <a:p>
            <a:r>
              <a:rPr lang="en-US" b="1" dirty="0"/>
              <a:t>Advanced Search:</a:t>
            </a:r>
          </a:p>
          <a:p>
            <a:r>
              <a:rPr lang="en-US" dirty="0"/>
              <a:t>Add filters like price range, property type, and availability.</a:t>
            </a:r>
          </a:p>
          <a:p>
            <a:r>
              <a:rPr lang="en-US" b="1" dirty="0"/>
              <a:t>User Profiles:</a:t>
            </a:r>
          </a:p>
          <a:p>
            <a:r>
              <a:rPr lang="en-US" dirty="0"/>
              <a:t>Enable users to upload photos and manage preferences.</a:t>
            </a:r>
          </a:p>
          <a:p>
            <a:r>
              <a:rPr lang="en-US" b="1" dirty="0"/>
              <a:t>Admin Features:</a:t>
            </a:r>
          </a:p>
          <a:p>
            <a:r>
              <a:rPr lang="en-US" dirty="0"/>
              <a:t>Create an admin dashboard to monitor listings and manage disputes.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6075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63FC-44AC-086A-52A0-2E4A58E2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352F-0C48-F13E-58D2-D8863239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SE: </a:t>
            </a:r>
            <a:r>
              <a:rPr lang="en-US" dirty="0"/>
              <a:t>The programming language used to build the application.</a:t>
            </a:r>
          </a:p>
          <a:p>
            <a:r>
              <a:rPr lang="en-US" b="1" dirty="0"/>
              <a:t>Swing: </a:t>
            </a:r>
            <a:r>
              <a:rPr lang="en-US" dirty="0"/>
              <a:t>For designing and implementing the GUI.</a:t>
            </a:r>
          </a:p>
          <a:p>
            <a:r>
              <a:rPr lang="en-US" b="1" dirty="0"/>
              <a:t>JDBC: </a:t>
            </a:r>
            <a:r>
              <a:rPr lang="en-US" dirty="0"/>
              <a:t>To connect the application to the database.</a:t>
            </a:r>
          </a:p>
          <a:p>
            <a:r>
              <a:rPr lang="en-US" b="1" dirty="0"/>
              <a:t>MySQL and XAMPP</a:t>
            </a:r>
            <a:r>
              <a:rPr lang="en-US" dirty="0"/>
              <a:t>: For storing user, listing, and booking data.</a:t>
            </a:r>
          </a:p>
          <a:p>
            <a:r>
              <a:rPr lang="en-US" b="1" dirty="0"/>
              <a:t>NetBeans IDE: </a:t>
            </a:r>
            <a:r>
              <a:rPr lang="en-US" dirty="0"/>
              <a:t>The development environment for the project.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9013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AA67-2673-FEB7-4B81-7A01A1DB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C75D-8BA5-6966-8BCC-756D3FD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“Initially, integrating the database with the Java program was challenging. It required understanding JDBC and setting up connections properly.”</a:t>
            </a:r>
          </a:p>
          <a:p>
            <a:r>
              <a:rPr lang="en-US" dirty="0"/>
              <a:t>“Designing the GUI for multiple frames while maintaining consistency and responsiveness required careful planning.”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59023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</TotalTime>
  <Words>535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GlobeNest A home wherever you roam</vt:lpstr>
      <vt:lpstr>Project Overview</vt:lpstr>
      <vt:lpstr>Object-Oriented Programming Features</vt:lpstr>
      <vt:lpstr>Program Functionality</vt:lpstr>
      <vt:lpstr>Program Functionality</vt:lpstr>
      <vt:lpstr>User Interface</vt:lpstr>
      <vt:lpstr>Future Enhancements</vt:lpstr>
      <vt:lpstr>Technologies Used</vt:lpstr>
      <vt:lpstr>Challenges faced</vt:lpstr>
      <vt:lpstr>THANK YOU FOR BEING SO FAR INTO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Ali Khan</dc:creator>
  <cp:lastModifiedBy>Muhammad Ali Khan</cp:lastModifiedBy>
  <cp:revision>1</cp:revision>
  <dcterms:created xsi:type="dcterms:W3CDTF">2025-01-19T17:32:00Z</dcterms:created>
  <dcterms:modified xsi:type="dcterms:W3CDTF">2025-01-19T18:34:43Z</dcterms:modified>
</cp:coreProperties>
</file>