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05CAD-4752-4C45-B9B9-9A36F8FA0243}" v="1925" dt="2024-06-14T12:12:32.502"/>
    <p1510:client id="{5BBD7C5D-7D5E-49B5-9A44-2D6B5EEEFC01}" v="20" dt="2024-06-14T12:18:4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48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6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6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1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0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178"/>
            <a:ext cx="9144000" cy="34760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AICT Lab Project</a:t>
            </a:r>
            <a:br>
              <a:rPr lang="en-US" dirty="0"/>
            </a:br>
            <a:r>
              <a:rPr lang="en-US" dirty="0"/>
              <a:t>Webpage And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1255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/>
              <a:t>Muhammad Ali Khan </a:t>
            </a:r>
          </a:p>
          <a:p>
            <a:pPr algn="l"/>
            <a:r>
              <a:rPr lang="en-US" dirty="0"/>
              <a:t>CYS232035</a:t>
            </a:r>
          </a:p>
          <a:p>
            <a:pPr algn="l"/>
            <a:r>
              <a:rPr lang="en-US" dirty="0"/>
              <a:t>Syed Muhammad Rayyan</a:t>
            </a:r>
          </a:p>
          <a:p>
            <a:pPr algn="l"/>
            <a:r>
              <a:rPr lang="en-US" dirty="0"/>
              <a:t>CYS232027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24D-91E0-0574-63AE-F5644AD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Arts Council of Pakistan (ACP) KARACHI </a:t>
            </a:r>
            <a:br>
              <a:rPr lang="en-US" dirty="0"/>
            </a:br>
            <a:r>
              <a:rPr lang="en-US" dirty="0"/>
              <a:t>INFO AND FORM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2E5-9FE3-1230-52E1-B01ECED6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There is an interactive webpage which is designed with the aid of original ACP Karachi website.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The webpage gives info for the event.</a:t>
            </a:r>
          </a:p>
          <a:p>
            <a:pPr marL="0" indent="0">
              <a:buNone/>
            </a:pPr>
            <a:r>
              <a:rPr lang="en-US" sz="2800" dirty="0"/>
              <a:t>Moreover the webpage is being directed to a form, where the user can input its details accordingly, to participate in the event.</a:t>
            </a:r>
          </a:p>
          <a:p>
            <a:pPr marL="0" indent="0">
              <a:buNone/>
            </a:pPr>
            <a:r>
              <a:rPr lang="en-US" sz="2800" dirty="0"/>
              <a:t>All of the above is achieved using html and </a:t>
            </a:r>
            <a:r>
              <a:rPr lang="en-US" sz="2800" dirty="0" err="1"/>
              <a:t>css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0F7A-2F27-4320-0C0D-7E0B85F9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18FE-CAF2-452C-9871-5027B346E8AD}" type="datetime1"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A914-4009-8B05-F54A-61C0FDFE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C93D-BB14-CC4B-703A-82E284C8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A45-D2E4-DE11-7C8A-C25F464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-5857"/>
            <a:ext cx="10449784" cy="6589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Event Info Main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18B0-24DE-2FB2-3207-614149C0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931035"/>
            <a:ext cx="10442448" cy="54278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main page is divided into three sections using &lt;div&gt; tag</a:t>
            </a:r>
          </a:p>
          <a:p>
            <a:r>
              <a:rPr lang="en-US" sz="2800" dirty="0"/>
              <a:t>Navigation Bar (navbar)</a:t>
            </a:r>
          </a:p>
          <a:p>
            <a:pPr marL="0" indent="0">
              <a:buNone/>
            </a:pPr>
            <a:r>
              <a:rPr lang="en-US" sz="2800" dirty="0"/>
              <a:t>It is situated at the top of the webpage which has interactive icons and a dropdown menu.</a:t>
            </a:r>
            <a:endParaRPr lang="en-US" dirty="0"/>
          </a:p>
          <a:p>
            <a:r>
              <a:rPr lang="en-US" sz="2800" dirty="0"/>
              <a:t>Body</a:t>
            </a:r>
          </a:p>
          <a:p>
            <a:pPr marL="0" indent="0">
              <a:buNone/>
            </a:pPr>
            <a:r>
              <a:rPr lang="en-US" sz="2800" dirty="0"/>
              <a:t>It contains a background image and all the necessary elements to make the webpage more presentable.</a:t>
            </a:r>
          </a:p>
          <a:p>
            <a:r>
              <a:rPr lang="en-US" sz="2800" dirty="0"/>
              <a:t>Footer</a:t>
            </a:r>
          </a:p>
          <a:p>
            <a:pPr marL="0" indent="0">
              <a:buNone/>
            </a:pPr>
            <a:r>
              <a:rPr lang="en-US" sz="2800" dirty="0"/>
              <a:t>It is situated at the bottom of the webpage and contains some data to make the webpage interactive.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2CC8-6C33-1CAC-26A7-69CD328A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FA4D-D929-4ED8-8849-E6B33E816546}" type="datetime1"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29B0-5319-AC6D-C1E8-7F3CBD14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E885-FF5E-F664-42AD-08ADC40C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8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8144-CF2E-9DDC-C0FD-2C403CF0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941"/>
            <a:ext cx="10449784" cy="746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Form Webpage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0B21-8894-F5F1-D8B1-81B2D47FF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86768"/>
            <a:ext cx="10442448" cy="49750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form is made using html and </a:t>
            </a:r>
            <a:r>
              <a:rPr lang="en-US" sz="2800" dirty="0" err="1"/>
              <a:t>css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has different input labels and types through which the user can input his\her data accordingly.</a:t>
            </a:r>
          </a:p>
          <a:p>
            <a:pPr marL="0" indent="0">
              <a:buNone/>
            </a:pPr>
            <a:r>
              <a:rPr lang="en-US" sz="2800" dirty="0"/>
              <a:t>There are two buttons in the end  </a:t>
            </a:r>
          </a:p>
          <a:p>
            <a:r>
              <a:rPr lang="en-US" sz="2800" dirty="0"/>
              <a:t>Reset</a:t>
            </a:r>
          </a:p>
          <a:p>
            <a:pPr marL="0" indent="0">
              <a:buNone/>
            </a:pPr>
            <a:r>
              <a:rPr lang="en-US" sz="2800" dirty="0"/>
              <a:t>It resets the data that is been entered.</a:t>
            </a:r>
          </a:p>
          <a:p>
            <a:r>
              <a:rPr lang="en-US" sz="2800" dirty="0"/>
              <a:t>Submit</a:t>
            </a:r>
          </a:p>
          <a:p>
            <a:pPr marL="0" indent="0">
              <a:buNone/>
            </a:pPr>
            <a:r>
              <a:rPr lang="en-US" sz="2800" dirty="0"/>
              <a:t>It submits the data to a server and upon clicking it is programmed to produce an alert.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F683-D0A4-DEAD-2A00-4F5B11FD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F975-4078-4680-A1C7-CA796AB84507}" type="datetime1"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6C53-CC64-CBE7-3AF4-8C3815A1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27E8-D560-CF22-7A32-E076CF08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DF67-BD2C-C31C-D7A3-C7FBC6B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-5857"/>
            <a:ext cx="10449784" cy="6459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More about the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4D94-9DE8-2BFA-13BB-AEA9A6AE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990086"/>
            <a:ext cx="10442448" cy="4071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The form contains some fields that are marked required that produced an error if the field has been skipped.</a:t>
            </a:r>
          </a:p>
          <a:p>
            <a:pPr marL="0" indent="0">
              <a:buNone/>
            </a:pPr>
            <a:r>
              <a:rPr lang="en-US" sz="2800" dirty="0"/>
              <a:t>Some of the form contains format of how the data has to be entered, it will produce an error message if the format is not correct.</a:t>
            </a:r>
          </a:p>
          <a:p>
            <a:pPr marL="0" indent="0">
              <a:buNone/>
            </a:pPr>
            <a:r>
              <a:rPr lang="en-US" sz="2800" dirty="0"/>
              <a:t>Upon clicking the form there is an alert box which displays a message and redirects the user to the acpkhi.com website.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9834-09CF-2A00-3336-3A90D697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DE70-A2A5-4F45-A15C-CB217B1B2179}" type="datetime1"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BC5C-C533-E66E-304B-BDD51EFB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E157-A510-8D66-2964-E7D5C50A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0A5-1372-DB91-9EAB-52700246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CSS for the Main page and Form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BA86-3021-C3B3-A13F-812B1D5A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The web pages are made using appropriate CSS to make the users experience better.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External, Internal and Inline </a:t>
            </a:r>
            <a:r>
              <a:rPr lang="en-US" sz="2800" dirty="0" err="1"/>
              <a:t>css</a:t>
            </a:r>
            <a:r>
              <a:rPr lang="en-US" sz="2800" dirty="0"/>
              <a:t> has been used.</a:t>
            </a:r>
          </a:p>
          <a:p>
            <a:pPr marL="0" indent="0">
              <a:buNone/>
            </a:pPr>
            <a:r>
              <a:rPr lang="en-US" sz="2800" dirty="0"/>
              <a:t>The navbar is made operative using appropriate </a:t>
            </a:r>
            <a:r>
              <a:rPr lang="en-US" sz="2800" dirty="0" err="1"/>
              <a:t>css</a:t>
            </a:r>
            <a:r>
              <a:rPr lang="en-US" sz="2800" dirty="0"/>
              <a:t> and the form page has being made visually appealing using appropriate </a:t>
            </a:r>
            <a:r>
              <a:rPr lang="en-US" sz="2800" dirty="0" err="1"/>
              <a:t>css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1296-DEAC-96D9-E591-7CB4154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88A-9DCA-402C-90B7-27E1F4D80EDB}" type="datetime1"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6C14-88A2-007A-A7E2-A8525494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CFA1-6E72-6A7A-8C73-2B143B1F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2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CD0E-5B7E-AEA6-3216-E4255872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 GUYS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7C6C-4D00-D603-F49A-EA6AE98F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Thank you for your time.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AAF0-AA6D-8E71-86BF-A61C45C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F29E-81E7-494A-BADA-D3C359AD0AAE}" type="datetime1"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122E9-8317-80DB-6E26-79C88419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5413-1686-22AD-F21A-6C73D445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95551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BohoVogueVTI</vt:lpstr>
      <vt:lpstr>AICT Lab Project Webpage And Form</vt:lpstr>
      <vt:lpstr>Arts Council of Pakistan (ACP) KARACHI  INFO AND FORM WEBPAGES</vt:lpstr>
      <vt:lpstr>Event Info Main Webpage</vt:lpstr>
      <vt:lpstr>Form Webpage</vt:lpstr>
      <vt:lpstr>More about the Form</vt:lpstr>
      <vt:lpstr>CSS for the Main page and Form page</vt:lpstr>
      <vt:lpstr>THAT’S IT GUYS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319</cp:revision>
  <dcterms:created xsi:type="dcterms:W3CDTF">2024-06-14T11:07:05Z</dcterms:created>
  <dcterms:modified xsi:type="dcterms:W3CDTF">2024-06-14T12:18:56Z</dcterms:modified>
</cp:coreProperties>
</file>