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orient="horz" pos="452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CFC2B6-5012-4D65-939A-ACF8C94F1CFD}" type="datetimeFigureOut">
              <a:rPr lang="de-DE"/>
              <a:pPr>
                <a:defRPr/>
              </a:pPr>
              <a:t>04.07.2021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22300"/>
            <a:ext cx="5351462" cy="401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8BF56-AD76-4F95-B6DC-BD8B0CE2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230DD41-345C-4126-A280-D2036B0853D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9025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15737"/>
            <a:ext cx="8003692" cy="44326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69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70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8034"/>
            <a:ext cx="5934075" cy="132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802673"/>
            <a:ext cx="3888000" cy="4445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802674"/>
            <a:ext cx="3973049" cy="4445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539" y="418034"/>
            <a:ext cx="5934075" cy="1154251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5286" y="1628775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5286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65337" y="1632857"/>
            <a:ext cx="3994426" cy="646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65337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41803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1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38" y="421051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838" y="1280553"/>
            <a:ext cx="5934076" cy="313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155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73050" y="1802674"/>
            <a:ext cx="7920038" cy="444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79" y="6506147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Team Blau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05.07.2021 / </a:t>
            </a:r>
            <a:fld id="{12E91E6A-B12B-4FAA-8141-2945231277F9}" type="slidenum">
              <a:rPr lang="de-DE" sz="900" smtClean="0">
                <a:solidFill>
                  <a:srgbClr val="F8F8F8"/>
                </a:solidFill>
                <a:latin typeface="MetaNormal-Roman" pitchFamily="34" charset="0"/>
              </a:rPr>
              <a:t>‹Nr.›</a:t>
            </a:fld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506147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Easy Cocktail Mixing</a:t>
            </a:r>
          </a:p>
        </p:txBody>
      </p:sp>
      <p:pic>
        <p:nvPicPr>
          <p:cNvPr id="9" name="Picture 11" descr="Folgeseitensegment trans"/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 descr="Logo_OTH-D-Sub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87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b="1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"/>
          <p:cNvSpPr>
            <a:spLocks noGrp="1" noChangeArrowheads="1"/>
          </p:cNvSpPr>
          <p:nvPr>
            <p:ph type="title"/>
          </p:nvPr>
        </p:nvSpPr>
        <p:spPr>
          <a:xfrm>
            <a:off x="284838" y="421051"/>
            <a:ext cx="5934076" cy="833422"/>
          </a:xfrm>
        </p:spPr>
        <p:txBody>
          <a:bodyPr wrap="square" anchor="t">
            <a:normAutofit/>
          </a:bodyPr>
          <a:lstStyle/>
          <a:p>
            <a:pPr defTabSz="912813" eaLnBrk="1" hangingPunct="1"/>
            <a:r>
              <a:rPr lang="de-DE" sz="2800"/>
              <a:t>Easy Cocktail Mixing</a:t>
            </a:r>
            <a:endParaRPr lang="de-DE" sz="2800" dirty="0"/>
          </a:p>
        </p:txBody>
      </p:sp>
      <p:pic>
        <p:nvPicPr>
          <p:cNvPr id="3" name="Grafik 2" descr="Ein Bild, das Wein, drinnen, Glas enthält.&#10;&#10;Automatisch generierte Beschreibung">
            <a:extLst>
              <a:ext uri="{FF2B5EF4-FFF2-40B4-BE49-F238E27FC236}">
                <a16:creationId xmlns:a16="http://schemas.microsoft.com/office/drawing/2014/main" id="{B09225EE-E640-4BB4-995B-88D2804E9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-1" b="-1"/>
          <a:stretch/>
        </p:blipFill>
        <p:spPr>
          <a:xfrm>
            <a:off x="360363" y="1628775"/>
            <a:ext cx="7812088" cy="486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50724" y="422824"/>
            <a:ext cx="5934075" cy="1346200"/>
          </a:xfrm>
        </p:spPr>
        <p:txBody>
          <a:bodyPr/>
          <a:lstStyle/>
          <a:p>
            <a:pPr defTabSz="912813" eaLnBrk="1" hangingPunct="1"/>
            <a:r>
              <a:rPr lang="de-DE" dirty="0">
                <a:solidFill>
                  <a:srgbClr val="000000"/>
                </a:solidFill>
              </a:rPr>
              <a:t>Gliederung</a:t>
            </a:r>
          </a:p>
        </p:txBody>
      </p:sp>
      <p:sp>
        <p:nvSpPr>
          <p:cNvPr id="4099" name="Inhaltsplatzhalter 3"/>
          <p:cNvSpPr>
            <a:spLocks noGrp="1"/>
          </p:cNvSpPr>
          <p:nvPr>
            <p:ph idx="1"/>
          </p:nvPr>
        </p:nvSpPr>
        <p:spPr>
          <a:xfrm>
            <a:off x="255588" y="1780162"/>
            <a:ext cx="8004175" cy="4468238"/>
          </a:xfrm>
        </p:spPr>
        <p:txBody>
          <a:bodyPr/>
          <a:lstStyle/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Verwendete Technologien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Hosting und </a:t>
            </a:r>
            <a:r>
              <a:rPr lang="de-DE" dirty="0" err="1"/>
              <a:t>Testing</a:t>
            </a:r>
            <a:endParaRPr lang="de-DE" dirty="0"/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Umsetzung der </a:t>
            </a:r>
            <a:r>
              <a:rPr lang="de-DE" dirty="0" err="1"/>
              <a:t>UserStories</a:t>
            </a:r>
            <a:endParaRPr lang="de-DE" dirty="0"/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Fazit und Ausblick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Aufbau der Webseite (</a:t>
            </a:r>
            <a:r>
              <a:rPr lang="de-DE" dirty="0" err="1"/>
              <a:t>LiveDemo</a:t>
            </a:r>
            <a:r>
              <a:rPr lang="de-DE" dirty="0"/>
              <a:t>/</a:t>
            </a:r>
            <a:r>
              <a:rPr lang="de-DE" dirty="0" err="1"/>
              <a:t>BackupBilder</a:t>
            </a:r>
            <a:r>
              <a:rPr lang="de-DE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3A3C-2E5A-413B-8107-38FB089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2B198-FF28-44CB-8CB7-C88D7ECF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22" y="967206"/>
            <a:ext cx="8003692" cy="5299369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de-DE" dirty="0"/>
              <a:t>Anwendung basiert dem Prinzip des MERN-Stack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Datenbank: MongoDB (Atlas)</a:t>
            </a:r>
          </a:p>
          <a:p>
            <a:pPr lvl="2">
              <a:spcBef>
                <a:spcPts val="700"/>
              </a:spcBef>
            </a:pPr>
            <a:r>
              <a:rPr lang="de-DE" dirty="0"/>
              <a:t>Benutzerdaten (Passwort, favorisierte Cocktails, etc.) &amp; Cocktailliste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Backend: </a:t>
            </a:r>
            <a:r>
              <a:rPr lang="de-DE" dirty="0" err="1"/>
              <a:t>NodeJS</a:t>
            </a:r>
            <a:r>
              <a:rPr lang="de-DE" dirty="0"/>
              <a:t>, </a:t>
            </a:r>
            <a:r>
              <a:rPr lang="de-DE" dirty="0" err="1"/>
              <a:t>ExpressJS</a:t>
            </a:r>
            <a:endParaRPr lang="de-DE" dirty="0"/>
          </a:p>
          <a:p>
            <a:pPr lvl="2">
              <a:spcBef>
                <a:spcPts val="700"/>
              </a:spcBef>
            </a:pPr>
            <a:r>
              <a:rPr lang="de-DE" dirty="0"/>
              <a:t>Routen festlegen, Datenbankanbindung, …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Frontend: </a:t>
            </a:r>
            <a:r>
              <a:rPr lang="de-DE" dirty="0" err="1"/>
              <a:t>ReactJS</a:t>
            </a:r>
            <a:endParaRPr lang="de-DE" dirty="0"/>
          </a:p>
          <a:p>
            <a:pPr lvl="2">
              <a:spcBef>
                <a:spcPts val="700"/>
              </a:spcBef>
            </a:pPr>
            <a:r>
              <a:rPr lang="de-DE" dirty="0"/>
              <a:t>Hauptsächlich Top-, Main- und </a:t>
            </a:r>
            <a:r>
              <a:rPr lang="de-DE" dirty="0" err="1"/>
              <a:t>BottomContainer</a:t>
            </a: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r>
              <a:rPr lang="de-DE" dirty="0"/>
              <a:t>Bootstrap für Design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Erweitert durch eigene .</a:t>
            </a:r>
            <a:r>
              <a:rPr lang="de-DE" dirty="0" err="1"/>
              <a:t>css</a:t>
            </a:r>
            <a:r>
              <a:rPr lang="de-DE" dirty="0"/>
              <a:t> Dateien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CE501A-D93A-4D21-B09E-07D5DC28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98" y="3616890"/>
            <a:ext cx="4160939" cy="140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6D1FC6F-9AD5-4193-AB6E-B512B64E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und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354A5-F306-404F-83C8-8936B52F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Hosting mit AWS</a:t>
            </a:r>
          </a:p>
          <a:p>
            <a:pPr lvl="1"/>
            <a:r>
              <a:rPr lang="de-DE" dirty="0"/>
              <a:t>Sehr weit verbreite, auch in freier Wirtschaft</a:t>
            </a:r>
          </a:p>
          <a:p>
            <a:pPr lvl="1"/>
            <a:r>
              <a:rPr lang="de-DE" dirty="0" err="1"/>
              <a:t>Educate</a:t>
            </a:r>
            <a:r>
              <a:rPr lang="de-DE" dirty="0"/>
              <a:t> Account mit 20€</a:t>
            </a:r>
          </a:p>
          <a:p>
            <a:pPr lvl="1"/>
            <a:r>
              <a:rPr lang="de-DE" dirty="0"/>
              <a:t>ABER: komplizierter als gedacht</a:t>
            </a:r>
          </a:p>
          <a:p>
            <a:pPr lvl="1"/>
            <a:r>
              <a:rPr lang="de-DE" dirty="0"/>
              <a:t>=&gt; Umstieg auf </a:t>
            </a:r>
            <a:r>
              <a:rPr lang="de-DE" dirty="0" err="1"/>
              <a:t>Heroku</a:t>
            </a: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Testframework </a:t>
            </a:r>
            <a:r>
              <a:rPr lang="de-DE" dirty="0" err="1"/>
              <a:t>Jest</a:t>
            </a:r>
            <a:endParaRPr lang="de-DE" dirty="0"/>
          </a:p>
          <a:p>
            <a:pPr lvl="2"/>
            <a:r>
              <a:rPr lang="de-DE" dirty="0"/>
              <a:t>In </a:t>
            </a:r>
            <a:r>
              <a:rPr lang="de-DE" dirty="0" err="1"/>
              <a:t>ReactJS</a:t>
            </a:r>
            <a:r>
              <a:rPr lang="de-DE" dirty="0"/>
              <a:t> integriert</a:t>
            </a:r>
          </a:p>
          <a:p>
            <a:pPr lvl="2"/>
            <a:r>
              <a:rPr lang="de-DE" dirty="0"/>
              <a:t>Gut dokumentiert</a:t>
            </a:r>
          </a:p>
          <a:p>
            <a:pPr lvl="2"/>
            <a:r>
              <a:rPr lang="de-DE" dirty="0"/>
              <a:t>Kostenlos	</a:t>
            </a:r>
          </a:p>
          <a:p>
            <a:pPr lvl="1"/>
            <a:r>
              <a:rPr lang="de-DE" dirty="0" err="1"/>
              <a:t>ReactTesting</a:t>
            </a:r>
            <a:r>
              <a:rPr lang="de-DE" dirty="0"/>
              <a:t> Library</a:t>
            </a:r>
          </a:p>
        </p:txBody>
      </p:sp>
      <p:pic>
        <p:nvPicPr>
          <p:cNvPr id="3" name="Grafik 2" descr="Ein Bild, das Text, Geschirr, Teller, Vektorgrafiken enthält.&#10;&#10;Automatisch generierte Beschreibung">
            <a:extLst>
              <a:ext uri="{FF2B5EF4-FFF2-40B4-BE49-F238E27FC236}">
                <a16:creationId xmlns:a16="http://schemas.microsoft.com/office/drawing/2014/main" id="{ABFCDCFE-8983-4A36-87E5-34A8BCC43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55" y="2125212"/>
            <a:ext cx="1979800" cy="11847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D5407F-C937-4EF5-8C91-D44036F31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11" y="3959175"/>
            <a:ext cx="1483088" cy="16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0AD144-4C3D-4170-8E78-4E9AD7F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der </a:t>
            </a:r>
            <a:r>
              <a:rPr lang="de-DE" dirty="0" err="1"/>
              <a:t>UserStories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A885B0-9240-4EAA-82F3-F6EC096C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Gut umgesetzt</a:t>
            </a:r>
          </a:p>
          <a:p>
            <a:pPr>
              <a:lnSpc>
                <a:spcPct val="150000"/>
              </a:lnSpc>
            </a:pPr>
            <a:r>
              <a:rPr lang="de-DE" dirty="0"/>
              <a:t>Alle </a:t>
            </a:r>
            <a:r>
              <a:rPr lang="de-DE" dirty="0" err="1"/>
              <a:t>Must</a:t>
            </a:r>
            <a:r>
              <a:rPr lang="de-DE" dirty="0"/>
              <a:t>- und </a:t>
            </a:r>
            <a:r>
              <a:rPr lang="de-DE" dirty="0" err="1"/>
              <a:t>Should-UserStories</a:t>
            </a:r>
            <a:r>
              <a:rPr lang="de-DE" dirty="0"/>
              <a:t> eingehalten</a:t>
            </a:r>
          </a:p>
          <a:p>
            <a:pPr>
              <a:lnSpc>
                <a:spcPct val="150000"/>
              </a:lnSpc>
            </a:pPr>
            <a:r>
              <a:rPr lang="de-DE" dirty="0"/>
              <a:t>Sogar einige </a:t>
            </a:r>
            <a:r>
              <a:rPr lang="de-DE" dirty="0" err="1"/>
              <a:t>Could-UserStories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Nicht mehr realisiert: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Alles rund um Erstellen, Verändern und Teilen eigens erstellter Cocktails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Mit Blick auf anfänglichen Wissensstand: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=&gt; Großer Erfolg</a:t>
            </a:r>
          </a:p>
        </p:txBody>
      </p:sp>
    </p:spTree>
    <p:extLst>
      <p:ext uri="{BB962C8B-B14F-4D97-AF65-F5344CB8AC3E}">
        <p14:creationId xmlns:p14="http://schemas.microsoft.com/office/powerpoint/2010/main" val="21805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68C644-B3FD-4B50-838D-06DAD01C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8B456A-064E-48F1-929A-27C46D12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Roter Faden durch definierte MSC-</a:t>
            </a:r>
            <a:r>
              <a:rPr lang="de-DE" dirty="0" err="1"/>
              <a:t>UserStories</a:t>
            </a:r>
            <a:endParaRPr lang="de-DE" dirty="0"/>
          </a:p>
          <a:p>
            <a:pPr>
              <a:spcBef>
                <a:spcPts val="1200"/>
              </a:spcBef>
            </a:pPr>
            <a:r>
              <a:rPr lang="de-DE" dirty="0"/>
              <a:t>Großer Lernerfolg aller hinsichtlich Web-Entwicklung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=&gt; ursprüngliches Ziel erreicht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Verwendung des MERN-Stacks:</a:t>
            </a:r>
          </a:p>
          <a:p>
            <a:pPr lvl="1"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Anwendung mehrerer verbreiteter Technologien erlernt</a:t>
            </a:r>
          </a:p>
          <a:p>
            <a:pPr>
              <a:spcBef>
                <a:spcPts val="1200"/>
              </a:spcBef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Noch ein paar </a:t>
            </a:r>
            <a:r>
              <a:rPr lang="de-DE" dirty="0" err="1">
                <a:sym typeface="Wingdings" panose="05000000000000000000" pitchFamily="2" charset="2"/>
              </a:rPr>
              <a:t>Could-UserStories</a:t>
            </a:r>
            <a:r>
              <a:rPr lang="de-DE" dirty="0">
                <a:sym typeface="Wingdings" panose="05000000000000000000" pitchFamily="2" charset="2"/>
              </a:rPr>
              <a:t> unbearbeitet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Design kann weiter verbessert werden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Kalorienanzahl dynamisch halten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222F63-FD25-46ED-8FC6-33114C47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1" y="469537"/>
            <a:ext cx="5934075" cy="1346200"/>
          </a:xfrm>
        </p:spPr>
        <p:txBody>
          <a:bodyPr/>
          <a:lstStyle/>
          <a:p>
            <a:r>
              <a:rPr lang="de-DE" dirty="0"/>
              <a:t>Aufbau der Webseite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311F036-A87E-49B8-9C42-D78ACB06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3221383631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0802_4 weiß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CocktailMixing</Template>
  <TotalTime>0</TotalTime>
  <Words>201</Words>
  <Application>Microsoft Office PowerPoint</Application>
  <PresentationFormat>Bildschirmpräsentation (4:3)</PresentationFormat>
  <Paragraphs>58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MetaNormal-Roman</vt:lpstr>
      <vt:lpstr>Arial</vt:lpstr>
      <vt:lpstr>Calibri</vt:lpstr>
      <vt:lpstr>Tahoma</vt:lpstr>
      <vt:lpstr>HAW_tahoma_0802_4 weiß</vt:lpstr>
      <vt:lpstr>Easy Cocktail Mixing</vt:lpstr>
      <vt:lpstr>Gliederung</vt:lpstr>
      <vt:lpstr>Verwendete Technologien</vt:lpstr>
      <vt:lpstr>Hosting und Testing</vt:lpstr>
      <vt:lpstr>Umsetzung der UserStories</vt:lpstr>
      <vt:lpstr>Fazit und Ausblick</vt:lpstr>
      <vt:lpstr>Aufbau der Webseite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Cocktail Mixing</dc:title>
  <dc:creator>Sam Sam</dc:creator>
  <cp:lastModifiedBy>Sam Sam</cp:lastModifiedBy>
  <cp:revision>11</cp:revision>
  <dcterms:created xsi:type="dcterms:W3CDTF">2021-07-03T16:28:24Z</dcterms:created>
  <dcterms:modified xsi:type="dcterms:W3CDTF">2021-07-04T18:35:33Z</dcterms:modified>
</cp:coreProperties>
</file>