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ED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CED21-A931-79F1-CFFA-3A59A905F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FA8902-EC04-C05D-57B4-A3D7D105B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2507E8-58DB-2033-6A0F-964A7D4C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3E2-D1C0-427A-9EFF-C52AE9B874EF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A0102-8B50-0924-EB19-4994D346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9EA321-4EB4-1E96-28C4-3E13ADAD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2A83-18E0-46E3-BECC-383156666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36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47EE5-A727-38C2-3103-81BD4DBF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21E34F-B165-734A-2229-65EA06F70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827CC1-1501-6544-6811-7800F2D0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3E2-D1C0-427A-9EFF-C52AE9B874EF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3FEA8-3DF6-ABB7-4A34-600B2A20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AA991-E03D-BE7F-A2C7-959E0059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2A83-18E0-46E3-BECC-383156666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5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99621B-D91F-59EB-CDBF-3296E7BF1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A746C4-0CC5-CD54-9419-BB4BEAE05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35C0EA-ED4E-63D0-C3E5-34C23A08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3E2-D1C0-427A-9EFF-C52AE9B874EF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C38C22-8F6E-17FB-3C4C-B680D165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E4E0AE-02A4-6957-FFF9-DC6334A6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2A83-18E0-46E3-BECC-383156666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65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1D7AA-47D1-8CF3-88C1-334810F7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C9E0B-5210-50B4-AED1-B16B436D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9A121-17DC-9B2F-1D72-EB9980E0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3E2-D1C0-427A-9EFF-C52AE9B874EF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0A723C-F75B-2653-31C2-09D1C3E3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EBF88C-8EDF-948B-ADD3-F3235D1A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2A83-18E0-46E3-BECC-383156666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56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3FFEB-4081-A7BB-8BA0-8A92AE9F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805BAF-1959-F4A9-A5FA-EEE3E274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DD71E1-81F2-B2E9-291A-601FDC4B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3E2-D1C0-427A-9EFF-C52AE9B874EF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8D9D8-EEF1-FB7F-30B7-4007F5E7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886EFD-B755-8F32-183B-378838A9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2A83-18E0-46E3-BECC-383156666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1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CF582-6262-3166-7F3E-8AE98D70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17BB6-4C53-6A00-119D-A42E75E28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392F4A-AF08-BBB0-2906-2629E0A9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607189-66ED-4E86-30C2-1E95DF3E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3E2-D1C0-427A-9EFF-C52AE9B874EF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056D1E-ECDB-18D3-48A5-9104A32E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CAC20-A69D-5EC2-AAAE-6B9B3128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2A83-18E0-46E3-BECC-383156666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35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E90E2-4616-9FF9-70E6-950EB1A7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D72D65-0476-AD29-BD63-F09EC3FC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EF255F-A8E7-38DD-ACA8-69439F5E5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C91860-4C2F-F63E-4A24-FDB3CB68C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07E67C-3FB4-F6D0-4F85-AFEEFB7A6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A299F6-8B5A-DD35-FE59-4E9F05A6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3E2-D1C0-427A-9EFF-C52AE9B874EF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F10B55-6603-7F48-06D4-86BD054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FD2B07-8346-10E8-700E-002D5721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2A83-18E0-46E3-BECC-383156666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0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54CC1-56DC-216D-03CF-69C28A1D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BB618F-3913-056A-DD26-FAE3E4A8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3E2-D1C0-427A-9EFF-C52AE9B874EF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95E90B-7FE3-1A74-81B9-8BB9381A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DAD9CE-ED43-015F-AF6B-DE5423F5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2A83-18E0-46E3-BECC-383156666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81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9B3325-549B-F094-DE85-9A52198A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3E2-D1C0-427A-9EFF-C52AE9B874EF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6550D5-2268-ED16-5F9B-0F4B72E4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7FB109-9F85-1FCD-10FE-E748AC3B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2A83-18E0-46E3-BECC-383156666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3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7C9F5-F3B7-A572-8996-D3B333C0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592DF-EF91-B784-92A9-EC498E1B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7CD057-7D03-F0DF-ECCD-A2D70EFD7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FD6A7A-1385-3A76-B1CD-008C408B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3E2-D1C0-427A-9EFF-C52AE9B874EF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DBBB94-44F3-747B-FEC4-CA84231F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29456-656C-70B7-0B02-588EEA95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2A83-18E0-46E3-BECC-383156666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19503-CC47-16C3-727D-3766C551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F1A8DD-D926-08F2-E726-706212EA8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E48966-BE07-4F95-AD57-9976BC354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4A4425-B662-F3EE-2A37-D1FD00B2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B3E2-D1C0-427A-9EFF-C52AE9B874EF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18DDA5-F5E5-1160-983F-4BA498CD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92C130-B535-C80B-D208-4474914F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B2A83-18E0-46E3-BECC-383156666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70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AEEB92-0156-671D-FF06-3EACFE0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1A7207-DFCB-6747-A2A4-2CF571EF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965F6-656D-21A4-F053-DF6453918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7B3E2-D1C0-427A-9EFF-C52AE9B874EF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A96062-A703-8112-BA30-3BBD1E153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EB67A2-6010-9F41-3786-E6067C020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2A83-18E0-46E3-BECC-383156666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BF4AEE3-66A7-ABE0-034B-2172DCE5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4" y="0"/>
            <a:ext cx="11911891" cy="6858000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41CC213-F682-C42E-F96B-7F91097BE00B}"/>
              </a:ext>
            </a:extLst>
          </p:cNvPr>
          <p:cNvSpPr/>
          <p:nvPr/>
        </p:nvSpPr>
        <p:spPr>
          <a:xfrm>
            <a:off x="4397680" y="1036030"/>
            <a:ext cx="3496235" cy="47173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813C3C1-C631-163E-CAFF-8526F6F7D4E6}"/>
              </a:ext>
            </a:extLst>
          </p:cNvPr>
          <p:cNvSpPr/>
          <p:nvPr/>
        </p:nvSpPr>
        <p:spPr>
          <a:xfrm>
            <a:off x="745640" y="1632406"/>
            <a:ext cx="3496235" cy="21145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2BF7998-6998-9363-EAE1-BCA6E958A4F9}"/>
              </a:ext>
            </a:extLst>
          </p:cNvPr>
          <p:cNvSpPr/>
          <p:nvPr/>
        </p:nvSpPr>
        <p:spPr>
          <a:xfrm>
            <a:off x="8049718" y="1036030"/>
            <a:ext cx="3496235" cy="5331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86E9B978-CE0F-AD7F-2D0D-0604C4376F3E}"/>
              </a:ext>
            </a:extLst>
          </p:cNvPr>
          <p:cNvSpPr/>
          <p:nvPr/>
        </p:nvSpPr>
        <p:spPr>
          <a:xfrm>
            <a:off x="745641" y="3836461"/>
            <a:ext cx="3496235" cy="25309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A fat cat is sitting at the office table in front of a computer. Sedentary  lifestyle concept, generative ai Stock-Illustration | Adobe Stock">
            <a:extLst>
              <a:ext uri="{FF2B5EF4-FFF2-40B4-BE49-F238E27FC236}">
                <a16:creationId xmlns:a16="http://schemas.microsoft.com/office/drawing/2014/main" id="{AC02FE39-6379-1C7F-0383-5F946923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73" y="1924936"/>
            <a:ext cx="2331295" cy="171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istograms, Binnings, and Density | Python Data Science Handbook">
            <a:extLst>
              <a:ext uri="{FF2B5EF4-FFF2-40B4-BE49-F238E27FC236}">
                <a16:creationId xmlns:a16="http://schemas.microsoft.com/office/drawing/2014/main" id="{E38CDF11-79C3-8D71-CAB7-995C07384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57" y="4753211"/>
            <a:ext cx="2112366" cy="144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294C0879-BED1-EAE7-B234-2AF11088D869}"/>
              </a:ext>
            </a:extLst>
          </p:cNvPr>
          <p:cNvSpPr/>
          <p:nvPr/>
        </p:nvSpPr>
        <p:spPr>
          <a:xfrm>
            <a:off x="2464021" y="4116463"/>
            <a:ext cx="1110502" cy="19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1080 x 1920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72EF9CD-525A-1299-08DC-692BF9C0DD66}"/>
              </a:ext>
            </a:extLst>
          </p:cNvPr>
          <p:cNvSpPr/>
          <p:nvPr/>
        </p:nvSpPr>
        <p:spPr>
          <a:xfrm>
            <a:off x="1462157" y="4116463"/>
            <a:ext cx="921770" cy="193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Imagesize: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FB6A0E3-D75F-383A-DC03-20327C7A8BC9}"/>
              </a:ext>
            </a:extLst>
          </p:cNvPr>
          <p:cNvSpPr/>
          <p:nvPr/>
        </p:nvSpPr>
        <p:spPr>
          <a:xfrm>
            <a:off x="2464021" y="4404547"/>
            <a:ext cx="1110502" cy="19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RGB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EF78069-98AE-B423-1188-57AEE8E517E6}"/>
              </a:ext>
            </a:extLst>
          </p:cNvPr>
          <p:cNvSpPr/>
          <p:nvPr/>
        </p:nvSpPr>
        <p:spPr>
          <a:xfrm>
            <a:off x="1462157" y="4404548"/>
            <a:ext cx="921770" cy="193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Color </a:t>
            </a:r>
            <a:r>
              <a:rPr lang="de-DE" sz="1000" dirty="0" err="1">
                <a:solidFill>
                  <a:schemeClr val="tx1"/>
                </a:solidFill>
              </a:rPr>
              <a:t>space</a:t>
            </a:r>
            <a:r>
              <a:rPr lang="de-DE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C98AB27B-934A-2171-E7E1-CBEDB285BDC6}"/>
              </a:ext>
            </a:extLst>
          </p:cNvPr>
          <p:cNvSpPr/>
          <p:nvPr/>
        </p:nvSpPr>
        <p:spPr>
          <a:xfrm>
            <a:off x="752315" y="654973"/>
            <a:ext cx="10793638" cy="2729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6E062202-7084-30F5-7E56-E04D2620A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3762" y="701975"/>
            <a:ext cx="178969" cy="17896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F2A06F68-0E95-CE4D-DA8A-1F997AB25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1571" y="701975"/>
            <a:ext cx="178969" cy="178969"/>
          </a:xfrm>
          <a:prstGeom prst="rect">
            <a:avLst/>
          </a:prstGeom>
        </p:spPr>
      </p:pic>
      <p:sp>
        <p:nvSpPr>
          <p:cNvPr id="26" name="Legende: Linie 25">
            <a:extLst>
              <a:ext uri="{FF2B5EF4-FFF2-40B4-BE49-F238E27FC236}">
                <a16:creationId xmlns:a16="http://schemas.microsoft.com/office/drawing/2014/main" id="{7103E302-5D33-F6CF-7FCF-6FFBC9B03765}"/>
              </a:ext>
            </a:extLst>
          </p:cNvPr>
          <p:cNvSpPr/>
          <p:nvPr/>
        </p:nvSpPr>
        <p:spPr>
          <a:xfrm>
            <a:off x="8523276" y="125939"/>
            <a:ext cx="1771642" cy="476740"/>
          </a:xfrm>
          <a:prstGeom prst="borderCallout1">
            <a:avLst>
              <a:gd name="adj1" fmla="val 53143"/>
              <a:gd name="adj2" fmla="val 100239"/>
              <a:gd name="adj3" fmla="val 117199"/>
              <a:gd name="adj4" fmla="val 145574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Einstellung Sprache (deutsch, englisch), Informationen und </a:t>
            </a:r>
            <a:r>
              <a:rPr lang="de-DE" sz="1000" dirty="0" err="1">
                <a:solidFill>
                  <a:schemeClr val="tx1"/>
                </a:solidFill>
              </a:rPr>
              <a:t>Reset</a:t>
            </a:r>
            <a:r>
              <a:rPr lang="de-DE" sz="1000" dirty="0">
                <a:solidFill>
                  <a:schemeClr val="tx1"/>
                </a:solidFill>
              </a:rPr>
              <a:t> Seite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4F2D295-B097-28F4-8C36-CB3BA4B9B5B0}"/>
              </a:ext>
            </a:extLst>
          </p:cNvPr>
          <p:cNvSpPr/>
          <p:nvPr/>
        </p:nvSpPr>
        <p:spPr>
          <a:xfrm>
            <a:off x="4404353" y="1055252"/>
            <a:ext cx="3496234" cy="193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Comic Sans MS" panose="030F0702030302020204" pitchFamily="66" charset="0"/>
              </a:rPr>
              <a:t>Pipeline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F1E6247-D37C-0F98-4C92-B654D0C8F20C}"/>
              </a:ext>
            </a:extLst>
          </p:cNvPr>
          <p:cNvSpPr/>
          <p:nvPr/>
        </p:nvSpPr>
        <p:spPr>
          <a:xfrm>
            <a:off x="745641" y="3864578"/>
            <a:ext cx="3496234" cy="193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Comic Sans MS" panose="030F0702030302020204" pitchFamily="66" charset="0"/>
              </a:rPr>
              <a:t>Imagedetails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AEC4DFE-817B-9D1B-EAE4-AAFC83841B70}"/>
              </a:ext>
            </a:extLst>
          </p:cNvPr>
          <p:cNvSpPr/>
          <p:nvPr/>
        </p:nvSpPr>
        <p:spPr>
          <a:xfrm>
            <a:off x="8056390" y="1055251"/>
            <a:ext cx="3496234" cy="193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Available</a:t>
            </a:r>
            <a:r>
              <a:rPr lang="de-DE" sz="10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steps</a:t>
            </a:r>
            <a:endParaRPr lang="de-DE" sz="1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6CA7EA40-A833-2A4D-CB80-97A3D88A48FB}"/>
              </a:ext>
            </a:extLst>
          </p:cNvPr>
          <p:cNvSpPr/>
          <p:nvPr/>
        </p:nvSpPr>
        <p:spPr>
          <a:xfrm>
            <a:off x="745639" y="1055252"/>
            <a:ext cx="3496235" cy="5188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703A047-1F2F-7A42-4677-730C9EBE82FE}"/>
              </a:ext>
            </a:extLst>
          </p:cNvPr>
          <p:cNvSpPr/>
          <p:nvPr/>
        </p:nvSpPr>
        <p:spPr>
          <a:xfrm>
            <a:off x="1027304" y="1308526"/>
            <a:ext cx="1867997" cy="19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Upload Image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B29EC32-6A83-5FFA-1FBB-7943E56DB260}"/>
              </a:ext>
            </a:extLst>
          </p:cNvPr>
          <p:cNvSpPr/>
          <p:nvPr/>
        </p:nvSpPr>
        <p:spPr>
          <a:xfrm>
            <a:off x="3001348" y="1314148"/>
            <a:ext cx="913288" cy="193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Load </a:t>
            </a:r>
            <a:r>
              <a:rPr lang="de-DE" sz="1000" dirty="0" err="1">
                <a:solidFill>
                  <a:schemeClr val="tx1"/>
                </a:solidFill>
              </a:rPr>
              <a:t>Example</a:t>
            </a:r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07F63912-117B-77A6-CDEA-7992CCA85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6350" y="1340106"/>
            <a:ext cx="141641" cy="141641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0DF281E7-8D19-3703-B4B4-1FA787E53046}"/>
              </a:ext>
            </a:extLst>
          </p:cNvPr>
          <p:cNvSpPr/>
          <p:nvPr/>
        </p:nvSpPr>
        <p:spPr>
          <a:xfrm>
            <a:off x="715904" y="1055551"/>
            <a:ext cx="3496234" cy="193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Comic Sans MS" panose="030F0702030302020204" pitchFamily="66" charset="0"/>
              </a:rPr>
              <a:t>Upload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B75BB9D-CBA1-8231-6A01-4F55080F8B28}"/>
              </a:ext>
            </a:extLst>
          </p:cNvPr>
          <p:cNvSpPr/>
          <p:nvPr/>
        </p:nvSpPr>
        <p:spPr>
          <a:xfrm>
            <a:off x="741635" y="1681892"/>
            <a:ext cx="3496234" cy="193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Comic Sans MS" panose="030F0702030302020204" pitchFamily="66" charset="0"/>
              </a:rPr>
              <a:t>Image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69717996-9A83-5461-6BF5-3A3912066A8B}"/>
              </a:ext>
            </a:extLst>
          </p:cNvPr>
          <p:cNvSpPr/>
          <p:nvPr/>
        </p:nvSpPr>
        <p:spPr>
          <a:xfrm>
            <a:off x="4774196" y="1405305"/>
            <a:ext cx="2614424" cy="2765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Uploaded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image</a:t>
            </a:r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96BD81BE-3DA6-CED8-E06F-496D71DEEB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4326" y="1574080"/>
            <a:ext cx="262968" cy="3587802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FFD8E86B-02F4-71E4-ED65-9CCA965841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1023" y="1582920"/>
            <a:ext cx="262968" cy="4247890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2AAAAF04-5A27-02DA-CF91-6836F7D74D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8487" y="1444981"/>
            <a:ext cx="200145" cy="200145"/>
          </a:xfrm>
          <a:prstGeom prst="rect">
            <a:avLst/>
          </a:prstGeom>
        </p:spPr>
      </p:pic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94D078F-A470-30D5-005C-0AA492D4FD0E}"/>
              </a:ext>
            </a:extLst>
          </p:cNvPr>
          <p:cNvSpPr/>
          <p:nvPr/>
        </p:nvSpPr>
        <p:spPr>
          <a:xfrm>
            <a:off x="4790602" y="1838386"/>
            <a:ext cx="2614424" cy="2765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Bilateral Filter</a:t>
            </a:r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AEF1A496-D066-BFCF-BFD6-A244A350CB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0612" y="1877128"/>
            <a:ext cx="200145" cy="200145"/>
          </a:xfrm>
          <a:prstGeom prst="rect">
            <a:avLst/>
          </a:prstGeom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F6747976-D021-5D86-08FC-742B8F436BCB}"/>
              </a:ext>
            </a:extLst>
          </p:cNvPr>
          <p:cNvSpPr/>
          <p:nvPr/>
        </p:nvSpPr>
        <p:spPr>
          <a:xfrm>
            <a:off x="4790602" y="2274377"/>
            <a:ext cx="2614424" cy="2765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Gaussian</a:t>
            </a:r>
            <a:r>
              <a:rPr lang="de-DE" sz="1400" dirty="0">
                <a:solidFill>
                  <a:schemeClr val="tx1"/>
                </a:solidFill>
              </a:rPr>
              <a:t> Filter</a:t>
            </a: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B63DE2A6-32A3-4865-5F5A-8BF843B9A9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8487" y="2309447"/>
            <a:ext cx="200145" cy="200145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2EA1C7A1-C7D4-6B92-4C43-924C9CAD5880}"/>
              </a:ext>
            </a:extLst>
          </p:cNvPr>
          <p:cNvSpPr/>
          <p:nvPr/>
        </p:nvSpPr>
        <p:spPr>
          <a:xfrm>
            <a:off x="4790602" y="2711121"/>
            <a:ext cx="2614424" cy="2765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Otsu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A0521FE1-D6E6-1958-EB16-6F47C4D015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8487" y="2751616"/>
            <a:ext cx="200145" cy="200145"/>
          </a:xfrm>
          <a:prstGeom prst="rect">
            <a:avLst/>
          </a:prstGeom>
        </p:spPr>
      </p:pic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D0A039C8-F5E4-DC0A-5F79-4FD81178FA7E}"/>
              </a:ext>
            </a:extLst>
          </p:cNvPr>
          <p:cNvSpPr/>
          <p:nvPr/>
        </p:nvSpPr>
        <p:spPr>
          <a:xfrm>
            <a:off x="4792479" y="3152413"/>
            <a:ext cx="2614424" cy="2765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Harris Corner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746C4B1E-7F59-00E4-3E65-6F634DAF7C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8486" y="3190883"/>
            <a:ext cx="200145" cy="200145"/>
          </a:xfrm>
          <a:prstGeom prst="rect">
            <a:avLst/>
          </a:prstGeom>
        </p:spPr>
      </p:pic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60D259E8-A05C-7F6F-6CDD-6CC3F28A44F5}"/>
              </a:ext>
            </a:extLst>
          </p:cNvPr>
          <p:cNvSpPr/>
          <p:nvPr/>
        </p:nvSpPr>
        <p:spPr>
          <a:xfrm>
            <a:off x="8349956" y="1403285"/>
            <a:ext cx="2614424" cy="276587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Search….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DF53A090-F0B2-3B6A-76E7-2EC809D70602}"/>
              </a:ext>
            </a:extLst>
          </p:cNvPr>
          <p:cNvSpPr/>
          <p:nvPr/>
        </p:nvSpPr>
        <p:spPr>
          <a:xfrm>
            <a:off x="8366362" y="1836366"/>
            <a:ext cx="2614424" cy="2765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Bilateral Filter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737ECAD8-3968-7FA3-1143-B5F408C51AB4}"/>
              </a:ext>
            </a:extLst>
          </p:cNvPr>
          <p:cNvSpPr/>
          <p:nvPr/>
        </p:nvSpPr>
        <p:spPr>
          <a:xfrm>
            <a:off x="8366362" y="2272357"/>
            <a:ext cx="2614424" cy="2765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Possion</a:t>
            </a:r>
            <a:r>
              <a:rPr lang="de-DE" sz="1400" dirty="0">
                <a:solidFill>
                  <a:schemeClr val="tx1"/>
                </a:solidFill>
              </a:rPr>
              <a:t> Filter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72343A40-5AAB-B11E-53DE-906A97663DB8}"/>
              </a:ext>
            </a:extLst>
          </p:cNvPr>
          <p:cNvSpPr/>
          <p:nvPr/>
        </p:nvSpPr>
        <p:spPr>
          <a:xfrm>
            <a:off x="8358696" y="2709754"/>
            <a:ext cx="2614424" cy="2765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Salt &amp; Pepper Noise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D06DF71F-70A1-1B2C-9C70-ECEDE7C52082}"/>
              </a:ext>
            </a:extLst>
          </p:cNvPr>
          <p:cNvSpPr/>
          <p:nvPr/>
        </p:nvSpPr>
        <p:spPr>
          <a:xfrm>
            <a:off x="8375102" y="3142835"/>
            <a:ext cx="2614424" cy="2765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Harris Corner </a:t>
            </a:r>
            <a:r>
              <a:rPr lang="de-DE" sz="1400" dirty="0" err="1">
                <a:solidFill>
                  <a:schemeClr val="tx1"/>
                </a:solidFill>
              </a:rPr>
              <a:t>Detector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4B75D3E9-83F5-E59E-B978-8F9E2E577E2B}"/>
              </a:ext>
            </a:extLst>
          </p:cNvPr>
          <p:cNvSpPr/>
          <p:nvPr/>
        </p:nvSpPr>
        <p:spPr>
          <a:xfrm>
            <a:off x="8375102" y="3578826"/>
            <a:ext cx="2614424" cy="2765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25" name="Rechteck: abgerundete Ecken 1024">
            <a:extLst>
              <a:ext uri="{FF2B5EF4-FFF2-40B4-BE49-F238E27FC236}">
                <a16:creationId xmlns:a16="http://schemas.microsoft.com/office/drawing/2014/main" id="{32DDA693-CAFC-DC8B-A306-C3271890083E}"/>
              </a:ext>
            </a:extLst>
          </p:cNvPr>
          <p:cNvSpPr/>
          <p:nvPr/>
        </p:nvSpPr>
        <p:spPr>
          <a:xfrm>
            <a:off x="8375102" y="4016223"/>
            <a:ext cx="2614424" cy="2765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27" name="Rechteck: abgerundete Ecken 1026">
            <a:extLst>
              <a:ext uri="{FF2B5EF4-FFF2-40B4-BE49-F238E27FC236}">
                <a16:creationId xmlns:a16="http://schemas.microsoft.com/office/drawing/2014/main" id="{A055D40D-7A18-4CEC-92E0-D17D1E9A181F}"/>
              </a:ext>
            </a:extLst>
          </p:cNvPr>
          <p:cNvSpPr/>
          <p:nvPr/>
        </p:nvSpPr>
        <p:spPr>
          <a:xfrm>
            <a:off x="8391508" y="4449304"/>
            <a:ext cx="2614424" cy="2765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29" name="Rechteck: abgerundete Ecken 1028">
            <a:extLst>
              <a:ext uri="{FF2B5EF4-FFF2-40B4-BE49-F238E27FC236}">
                <a16:creationId xmlns:a16="http://schemas.microsoft.com/office/drawing/2014/main" id="{A6215662-C00B-96F9-BB19-31E37CF8ACB7}"/>
              </a:ext>
            </a:extLst>
          </p:cNvPr>
          <p:cNvSpPr/>
          <p:nvPr/>
        </p:nvSpPr>
        <p:spPr>
          <a:xfrm>
            <a:off x="8391508" y="4885295"/>
            <a:ext cx="2614424" cy="2765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038" name="Grafik 1037">
            <a:extLst>
              <a:ext uri="{FF2B5EF4-FFF2-40B4-BE49-F238E27FC236}">
                <a16:creationId xmlns:a16="http://schemas.microsoft.com/office/drawing/2014/main" id="{9B476BFD-E816-05BB-F2BC-95E40032E6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7459" y="1888056"/>
            <a:ext cx="200146" cy="200146"/>
          </a:xfrm>
          <a:prstGeom prst="rect">
            <a:avLst/>
          </a:prstGeom>
        </p:spPr>
      </p:pic>
      <p:pic>
        <p:nvPicPr>
          <p:cNvPr id="1039" name="Grafik 1038">
            <a:extLst>
              <a:ext uri="{FF2B5EF4-FFF2-40B4-BE49-F238E27FC236}">
                <a16:creationId xmlns:a16="http://schemas.microsoft.com/office/drawing/2014/main" id="{C306984B-0107-A1EB-9697-CB018207CD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7459" y="2310324"/>
            <a:ext cx="200146" cy="200146"/>
          </a:xfrm>
          <a:prstGeom prst="rect">
            <a:avLst/>
          </a:prstGeom>
        </p:spPr>
      </p:pic>
      <p:pic>
        <p:nvPicPr>
          <p:cNvPr id="1040" name="Grafik 1039">
            <a:extLst>
              <a:ext uri="{FF2B5EF4-FFF2-40B4-BE49-F238E27FC236}">
                <a16:creationId xmlns:a16="http://schemas.microsoft.com/office/drawing/2014/main" id="{245461AE-DE55-76B0-5DE6-2FA7ECF66A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7459" y="2738524"/>
            <a:ext cx="200146" cy="200146"/>
          </a:xfrm>
          <a:prstGeom prst="rect">
            <a:avLst/>
          </a:prstGeom>
        </p:spPr>
      </p:pic>
      <p:pic>
        <p:nvPicPr>
          <p:cNvPr id="1041" name="Grafik 1040">
            <a:extLst>
              <a:ext uri="{FF2B5EF4-FFF2-40B4-BE49-F238E27FC236}">
                <a16:creationId xmlns:a16="http://schemas.microsoft.com/office/drawing/2014/main" id="{EC86A7D1-BE85-A015-AAC5-164CE23AAF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7459" y="3190682"/>
            <a:ext cx="200146" cy="200146"/>
          </a:xfrm>
          <a:prstGeom prst="rect">
            <a:avLst/>
          </a:prstGeom>
        </p:spPr>
      </p:pic>
      <p:pic>
        <p:nvPicPr>
          <p:cNvPr id="1043" name="Grafik 1042">
            <a:extLst>
              <a:ext uri="{FF2B5EF4-FFF2-40B4-BE49-F238E27FC236}">
                <a16:creationId xmlns:a16="http://schemas.microsoft.com/office/drawing/2014/main" id="{C0B00032-7A33-B24D-F2A5-9F13FB5563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15266" y="1481398"/>
            <a:ext cx="151008" cy="151008"/>
          </a:xfrm>
          <a:prstGeom prst="rect">
            <a:avLst/>
          </a:prstGeom>
        </p:spPr>
      </p:pic>
      <p:sp>
        <p:nvSpPr>
          <p:cNvPr id="1046" name="Legende: Linie 1045">
            <a:extLst>
              <a:ext uri="{FF2B5EF4-FFF2-40B4-BE49-F238E27FC236}">
                <a16:creationId xmlns:a16="http://schemas.microsoft.com/office/drawing/2014/main" id="{45256D3E-FF46-314B-5A70-4BDFA09B78D9}"/>
              </a:ext>
            </a:extLst>
          </p:cNvPr>
          <p:cNvSpPr/>
          <p:nvPr/>
        </p:nvSpPr>
        <p:spPr>
          <a:xfrm>
            <a:off x="2556315" y="83706"/>
            <a:ext cx="2565542" cy="476741"/>
          </a:xfrm>
          <a:prstGeom prst="borderCallout1">
            <a:avLst>
              <a:gd name="adj1" fmla="val 50343"/>
              <a:gd name="adj2" fmla="val 99889"/>
              <a:gd name="adj3" fmla="val 411595"/>
              <a:gd name="adj4" fmla="val 106554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(</a:t>
            </a:r>
            <a:r>
              <a:rPr lang="de-DE" sz="1000" dirty="0" err="1">
                <a:solidFill>
                  <a:schemeClr val="tx1"/>
                </a:solidFill>
              </a:rPr>
              <a:t>Uploaded</a:t>
            </a:r>
            <a:r>
              <a:rPr lang="de-DE" sz="1000" dirty="0">
                <a:solidFill>
                  <a:schemeClr val="tx1"/>
                </a:solidFill>
              </a:rPr>
              <a:t> Image Initial und nicht entfernbar)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Linkes Symbol: Parameterliste öffnen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Rechtes Symbol: Bild und Infos links anzeigen</a:t>
            </a:r>
          </a:p>
        </p:txBody>
      </p:sp>
      <p:pic>
        <p:nvPicPr>
          <p:cNvPr id="1048" name="Grafik 1047">
            <a:extLst>
              <a:ext uri="{FF2B5EF4-FFF2-40B4-BE49-F238E27FC236}">
                <a16:creationId xmlns:a16="http://schemas.microsoft.com/office/drawing/2014/main" id="{62F9F389-908B-9C65-5BC3-98B47BD92E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70646" y="1461773"/>
            <a:ext cx="170633" cy="170633"/>
          </a:xfrm>
          <a:prstGeom prst="rect">
            <a:avLst/>
          </a:prstGeom>
        </p:spPr>
      </p:pic>
      <p:pic>
        <p:nvPicPr>
          <p:cNvPr id="1049" name="Grafik 1048">
            <a:extLst>
              <a:ext uri="{FF2B5EF4-FFF2-40B4-BE49-F238E27FC236}">
                <a16:creationId xmlns:a16="http://schemas.microsoft.com/office/drawing/2014/main" id="{A67C94B7-D524-3A82-31CC-B07D608C13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9811" y="1894649"/>
            <a:ext cx="170633" cy="170633"/>
          </a:xfrm>
          <a:prstGeom prst="rect">
            <a:avLst/>
          </a:prstGeom>
        </p:spPr>
      </p:pic>
      <p:pic>
        <p:nvPicPr>
          <p:cNvPr id="1050" name="Grafik 1049">
            <a:extLst>
              <a:ext uri="{FF2B5EF4-FFF2-40B4-BE49-F238E27FC236}">
                <a16:creationId xmlns:a16="http://schemas.microsoft.com/office/drawing/2014/main" id="{CDED279A-504C-F635-785E-777D648924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9810" y="2324202"/>
            <a:ext cx="170633" cy="170633"/>
          </a:xfrm>
          <a:prstGeom prst="rect">
            <a:avLst/>
          </a:prstGeom>
        </p:spPr>
      </p:pic>
      <p:pic>
        <p:nvPicPr>
          <p:cNvPr id="1051" name="Grafik 1050">
            <a:extLst>
              <a:ext uri="{FF2B5EF4-FFF2-40B4-BE49-F238E27FC236}">
                <a16:creationId xmlns:a16="http://schemas.microsoft.com/office/drawing/2014/main" id="{9CB1774F-01F8-D702-1092-D604CC5EB7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9810" y="2756740"/>
            <a:ext cx="170633" cy="170633"/>
          </a:xfrm>
          <a:prstGeom prst="rect">
            <a:avLst/>
          </a:prstGeom>
        </p:spPr>
      </p:pic>
      <p:pic>
        <p:nvPicPr>
          <p:cNvPr id="1052" name="Grafik 1051">
            <a:extLst>
              <a:ext uri="{FF2B5EF4-FFF2-40B4-BE49-F238E27FC236}">
                <a16:creationId xmlns:a16="http://schemas.microsoft.com/office/drawing/2014/main" id="{6914CA14-8AAB-5F22-57B6-4E8C12C235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9809" y="3221673"/>
            <a:ext cx="170633" cy="170633"/>
          </a:xfrm>
          <a:prstGeom prst="rect">
            <a:avLst/>
          </a:prstGeom>
        </p:spPr>
      </p:pic>
      <p:pic>
        <p:nvPicPr>
          <p:cNvPr id="1054" name="Grafik 1053">
            <a:extLst>
              <a:ext uri="{FF2B5EF4-FFF2-40B4-BE49-F238E27FC236}">
                <a16:creationId xmlns:a16="http://schemas.microsoft.com/office/drawing/2014/main" id="{4D59846F-D2F7-D5C9-9E9D-A5D4D5B817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77906" y="700970"/>
            <a:ext cx="186474" cy="186474"/>
          </a:xfrm>
          <a:prstGeom prst="rect">
            <a:avLst/>
          </a:prstGeom>
        </p:spPr>
      </p:pic>
      <p:sp>
        <p:nvSpPr>
          <p:cNvPr id="1057" name="Rechteck: abgerundete Ecken 1056">
            <a:extLst>
              <a:ext uri="{FF2B5EF4-FFF2-40B4-BE49-F238E27FC236}">
                <a16:creationId xmlns:a16="http://schemas.microsoft.com/office/drawing/2014/main" id="{1E45F795-88A1-1905-66D9-B40BBF5687EC}"/>
              </a:ext>
            </a:extLst>
          </p:cNvPr>
          <p:cNvSpPr/>
          <p:nvPr/>
        </p:nvSpPr>
        <p:spPr>
          <a:xfrm>
            <a:off x="4790602" y="3578826"/>
            <a:ext cx="2614424" cy="2765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58" name="Rechteck: abgerundete Ecken 1057">
            <a:extLst>
              <a:ext uri="{FF2B5EF4-FFF2-40B4-BE49-F238E27FC236}">
                <a16:creationId xmlns:a16="http://schemas.microsoft.com/office/drawing/2014/main" id="{9F497ACA-6BB4-8DD3-82D0-A22F163EA63D}"/>
              </a:ext>
            </a:extLst>
          </p:cNvPr>
          <p:cNvSpPr/>
          <p:nvPr/>
        </p:nvSpPr>
        <p:spPr>
          <a:xfrm>
            <a:off x="4404352" y="5875221"/>
            <a:ext cx="3496235" cy="518828"/>
          </a:xfrm>
          <a:prstGeom prst="roundRect">
            <a:avLst/>
          </a:prstGeom>
          <a:solidFill>
            <a:srgbClr val="009900"/>
          </a:solidFill>
          <a:ln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59" name="Grafik 1058">
            <a:extLst>
              <a:ext uri="{FF2B5EF4-FFF2-40B4-BE49-F238E27FC236}">
                <a16:creationId xmlns:a16="http://schemas.microsoft.com/office/drawing/2014/main" id="{C873CE17-2003-DA67-45DA-B51C2CE38C9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4232" y="5971828"/>
            <a:ext cx="336474" cy="3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4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Lettner</dc:creator>
  <cp:lastModifiedBy>Tobias Lettner</cp:lastModifiedBy>
  <cp:revision>11</cp:revision>
  <dcterms:created xsi:type="dcterms:W3CDTF">2023-05-04T10:56:53Z</dcterms:created>
  <dcterms:modified xsi:type="dcterms:W3CDTF">2023-05-04T12:11:14Z</dcterms:modified>
</cp:coreProperties>
</file>