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9" r:id="rId2"/>
    <p:sldId id="300" r:id="rId3"/>
    <p:sldId id="259" r:id="rId4"/>
    <p:sldId id="321" r:id="rId5"/>
    <p:sldId id="323" r:id="rId6"/>
    <p:sldId id="322" r:id="rId7"/>
    <p:sldId id="324" r:id="rId8"/>
    <p:sldId id="325" r:id="rId9"/>
    <p:sldId id="326" r:id="rId10"/>
  </p:sldIdLst>
  <p:sldSz cx="9144000" cy="6858000" type="screen4x3"/>
  <p:notesSz cx="6858000" cy="9144000"/>
  <p:embeddedFontLst>
    <p:embeddedFont>
      <p:font typeface="Meta OT" panose="020B0504030101020104" pitchFamily="34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äsentation" id="{D4FCB3B3-2F76-4BB5-8E9E-FB1C246458FA}">
          <p14:sldIdLst>
            <p14:sldId id="309"/>
            <p14:sldId id="300"/>
            <p14:sldId id="259"/>
            <p14:sldId id="321"/>
            <p14:sldId id="323"/>
            <p14:sldId id="322"/>
            <p14:sldId id="324"/>
            <p14:sldId id="325"/>
          </p14:sldIdLst>
        </p14:section>
        <p14:section name="Anhang" id="{3B3170CF-2EA7-49A3-957E-1A6A7F97BFDD}">
          <p14:sldIdLst>
            <p14:sldId id="326"/>
          </p14:sldIdLst>
        </p14:section>
        <p14:section name="Anhang" id="{4EDE7FD7-A736-42AD-9FCA-E9C2F811943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AFAFA"/>
    <a:srgbClr val="F3F1EF"/>
    <a:srgbClr val="45B1CB"/>
    <a:srgbClr val="2D899F"/>
    <a:srgbClr val="1F74AD"/>
    <a:srgbClr val="144D73"/>
    <a:srgbClr val="2C3E50"/>
    <a:srgbClr val="212E3C"/>
    <a:srgbClr val="1E5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4" autoAdjust="0"/>
    <p:restoredTop sz="96357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698" y="102"/>
      </p:cViewPr>
      <p:guideLst/>
    </p:cSldViewPr>
  </p:slideViewPr>
  <p:outlineViewPr>
    <p:cViewPr>
      <p:scale>
        <a:sx n="33" d="100"/>
        <a:sy n="33" d="100"/>
      </p:scale>
      <p:origin x="0" y="-105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3108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125538" y="431800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 bwMode="gray"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92DA5471-CC57-402A-9527-36A1D012F69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5001" y="5651700"/>
            <a:ext cx="8334000" cy="540000"/>
          </a:xfrm>
        </p:spPr>
        <p:txBody>
          <a:bodyPr/>
          <a:lstStyle>
            <a:lvl1pPr>
              <a:defRPr sz="3200" cap="all" spc="3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1"/>
            <a:ext cx="9144000" cy="106724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D53894C-B9EA-D4A9-E715-09AFE608F8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5000" y="6267843"/>
            <a:ext cx="424878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405000" y="1287553"/>
            <a:ext cx="8334000" cy="365592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2681D38-F142-17C3-72EB-A2933EF09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9" r="-343"/>
          <a:stretch/>
        </p:blipFill>
        <p:spPr bwMode="gray">
          <a:xfrm>
            <a:off x="6849872" y="431999"/>
            <a:ext cx="1912720" cy="3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8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ita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0057E71-A46D-4EB4-AA04-9E0B1DE73B56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405000" y="1728000"/>
            <a:ext cx="405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4707000" y="1343026"/>
            <a:ext cx="4437000" cy="496552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20000" tIns="360000" rIns="720000" bIns="360000" anchor="ctr" anchorCtr="0">
            <a:noAutofit/>
          </a:bodyPr>
          <a:lstStyle>
            <a:lvl1pPr marL="0" indent="0">
              <a:lnSpc>
                <a:spcPct val="9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04999" y="6020548"/>
            <a:ext cx="4050001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F829BCC-D2CF-50BE-913C-BDC7375BA34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998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91EFC4A3-7BF0-4E93-A645-24685B17FB36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405000" y="1728000"/>
            <a:ext cx="2646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3249000" y="1728000"/>
            <a:ext cx="2646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09D5253A-D565-7F8D-FD2E-AC147E93B84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6093000" y="1728000"/>
            <a:ext cx="2646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05000" y="6020548"/>
            <a:ext cx="8334000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6704622-3633-DCEF-1AB8-368328F6FD3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5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 1/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0838696-0180-4445-B677-64860308D032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405000" y="1728000"/>
            <a:ext cx="549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093000" y="1728000"/>
            <a:ext cx="2646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05000" y="6020548"/>
            <a:ext cx="8334000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C42605CE-49BE-8277-AA0F-5DDDB9E4539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3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/2 Zeilen Inhalt 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3BBD197-B443-4094-947A-7E775B79C310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405000" y="1728000"/>
            <a:ext cx="405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4689000" y="1728000"/>
            <a:ext cx="405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05000" y="6020548"/>
            <a:ext cx="8334000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1829BD12-AEEB-27EA-6591-86E13871D9B0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405000" y="4346076"/>
            <a:ext cx="405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A407BCC-BE92-C697-C914-2586840781D0}"/>
              </a:ext>
            </a:extLst>
          </p:cNvPr>
          <p:cNvSpPr>
            <a:spLocks noGrp="1"/>
          </p:cNvSpPr>
          <p:nvPr>
            <p:ph sz="quarter" idx="22"/>
          </p:nvPr>
        </p:nvSpPr>
        <p:spPr bwMode="gray">
          <a:xfrm>
            <a:off x="4689000" y="4346076"/>
            <a:ext cx="405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DD5AA098-077A-FC1F-E4C1-4E1DDEA8F9C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412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B848F595-3A53-4465-A9D4-7161448B6804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4999" y="6020548"/>
            <a:ext cx="8334001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404999" y="1728000"/>
            <a:ext cx="549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093000" y="1341674"/>
            <a:ext cx="3051000" cy="4526327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ADDAAD3-8C90-C436-2FB2-C0E7F7F8A1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93001" y="5254672"/>
            <a:ext cx="3051000" cy="613328"/>
          </a:xfrm>
          <a:solidFill>
            <a:schemeClr val="bg1">
              <a:alpha val="90000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3603200A-B42E-C767-1DD0-21C80863145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59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6808090" y="1343026"/>
            <a:ext cx="2335910" cy="4965522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96EA9BF-EB8A-4913-8C74-5DF64DAF5843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001" y="6020548"/>
            <a:ext cx="4049999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405000" y="1728000"/>
            <a:ext cx="405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4689000" y="1728000"/>
            <a:ext cx="4050000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5B3ED9D5-B64F-F92B-1C09-5E6FB74FDB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47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 + Bild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F28F8B0-0C1E-411F-AA6B-DC5D3064A0D5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385" y="6020548"/>
            <a:ext cx="8333204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2952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227C87D-1EBD-DE71-64CA-8F2BC8AF6D45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 bwMode="gray">
          <a:xfrm>
            <a:off x="3096000" y="1728000"/>
            <a:ext cx="2952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62E7437-B246-7E60-400E-1513A4618D4E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 bwMode="gray">
          <a:xfrm>
            <a:off x="6192000" y="1728000"/>
            <a:ext cx="2952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405000" y="4722296"/>
            <a:ext cx="8334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-396" y="4232201"/>
            <a:ext cx="9144396" cy="26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2E364E6-77E6-A20E-92AE-85F45A786A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335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405000" y="4722296"/>
            <a:ext cx="8334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4CB600-3A52-4CAD-B492-09A49197D7A2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399" y="6020548"/>
            <a:ext cx="8333204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9144000" cy="250420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-396" y="4232201"/>
            <a:ext cx="9144396" cy="26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CCAFF65-2738-7328-F9E6-E49D2161F3D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500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9144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724A35-4CC3-45A1-955B-E9A1310F8EB8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398" y="6020548"/>
            <a:ext cx="8333204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075000" y="1728000"/>
            <a:ext cx="2664001" cy="4138612"/>
          </a:xfrm>
          <a:solidFill>
            <a:schemeClr val="accent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1F62C27-BD4E-4177-E8EE-EC03DA0FC47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90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9144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1920AAC-57FF-4A30-824C-41AEEB711D05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398" y="6020548"/>
            <a:ext cx="8333204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075000" y="1728000"/>
            <a:ext cx="2664001" cy="4138612"/>
          </a:xfrm>
          <a:solidFill>
            <a:schemeClr val="bg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1F62C27-BD4E-4177-E8EE-EC03DA0FC47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29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5000" y="1287553"/>
            <a:ext cx="8334000" cy="540000"/>
          </a:xfrm>
        </p:spPr>
        <p:txBody>
          <a:bodyPr/>
          <a:lstStyle>
            <a:lvl1pPr>
              <a:defRPr sz="3200" cap="all" spc="3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1"/>
            <a:ext cx="9144000" cy="106724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D53894C-B9EA-D4A9-E715-09AFE608F8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5000" y="2410487"/>
            <a:ext cx="424878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">
            <a:extLst>
              <a:ext uri="{FF2B5EF4-FFF2-40B4-BE49-F238E27FC236}">
                <a16:creationId xmlns:a16="http://schemas.microsoft.com/office/drawing/2014/main" id="{3ED46DDB-747F-6754-93A4-B23B4E6422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1842110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46503FB-A4BF-4177-CEAC-CC638F1E0B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5398" y="2634761"/>
            <a:ext cx="8333204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CF55D6DB-9E2D-68EE-92BB-2F8F475AF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5398" y="2900799"/>
            <a:ext cx="8333204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115AC9-C40D-2138-691D-38A5F71D3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9" r="-343"/>
          <a:stretch/>
        </p:blipFill>
        <p:spPr bwMode="gray">
          <a:xfrm>
            <a:off x="6849872" y="431999"/>
            <a:ext cx="1912720" cy="3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0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A221482-CDA6-4B1D-B609-09B1C41DA36C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000" y="6020548"/>
            <a:ext cx="8334000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D41A984-A6E0-46DE-7D1E-938B448B479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4689000" y="1287552"/>
            <a:ext cx="4050000" cy="216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6CF18E5B-64DF-F042-A224-59AF58C58D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4689000" y="3708000"/>
            <a:ext cx="4050000" cy="216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2D05323-395A-CDE0-B64B-4F093B193E75}"/>
              </a:ext>
            </a:extLst>
          </p:cNvPr>
          <p:cNvSpPr/>
          <p:nvPr userDrawn="1"/>
        </p:nvSpPr>
        <p:spPr bwMode="gray">
          <a:xfrm>
            <a:off x="0" y="979715"/>
            <a:ext cx="1091682" cy="765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>
              <a:lnSpc>
                <a:spcPct val="90000"/>
              </a:lnSpc>
              <a:spcAft>
                <a:spcPts val="750"/>
              </a:spcAft>
            </a:pPr>
            <a:endParaRPr lang="de-DE" sz="1050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5B42AE5-B0FF-9273-55D9-CFC2E4C955C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405000" y="1287556"/>
            <a:ext cx="4050000" cy="458044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2F76DCC3-FF69-B4FD-0213-CDABFD16AA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05000" y="5263585"/>
            <a:ext cx="4050000" cy="604415"/>
          </a:xfrm>
          <a:solidFill>
            <a:schemeClr val="bg1">
              <a:alpha val="90000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</p:spTree>
    <p:extLst>
      <p:ext uri="{BB962C8B-B14F-4D97-AF65-F5344CB8AC3E}">
        <p14:creationId xmlns:p14="http://schemas.microsoft.com/office/powerpoint/2010/main" val="18015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CF3297A-7534-4AF1-87D7-ED24EC8104A4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000" y="6020548"/>
            <a:ext cx="8334000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8D9B258E-B0C2-507A-7B5E-39C48203A57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845248" y="1837821"/>
            <a:ext cx="27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B0D378B3-9B07-827B-284E-9681B1B466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45248" y="2083134"/>
            <a:ext cx="54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CA3F5608-690A-58C3-7CE7-35C47F1D41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43525" y="1948277"/>
            <a:ext cx="675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E9379043-16E5-CC47-7790-C8FC40EB9D0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845248" y="2560565"/>
            <a:ext cx="27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A4AB670-2820-6C16-5A91-2575B7FC13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845248" y="2805878"/>
            <a:ext cx="54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619C7180-B8D1-2CB2-A9F6-19F3D752A10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743525" y="2671021"/>
            <a:ext cx="675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E0F91FA-E60E-C819-47EA-CACF969DCCF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845248" y="3283309"/>
            <a:ext cx="27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885A10CC-9BF3-1889-CE8C-25089DE382E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845248" y="3528622"/>
            <a:ext cx="54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30B72454-037A-DCBC-BF59-B4DEB4DCE9A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3743525" y="3393765"/>
            <a:ext cx="675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3ABBB406-5249-8395-6BDA-09E0E214EB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845248" y="4006053"/>
            <a:ext cx="27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8D2432DD-2DA2-0561-5C4A-FE3FC47BDAA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845248" y="4251366"/>
            <a:ext cx="54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3B5166E5-235A-D20E-6BC9-D1A599B834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3743525" y="4116509"/>
            <a:ext cx="675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DD20F309-AB1E-64EB-00D2-F1B4E493B93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gray">
          <a:xfrm>
            <a:off x="845248" y="4728797"/>
            <a:ext cx="27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413069BD-3FDA-098A-2ACB-D69D6EC059C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845248" y="4974110"/>
            <a:ext cx="54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C11238BF-0BA9-437C-25BB-8BAED1C7ACA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3743525" y="4839253"/>
            <a:ext cx="675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7FFCC405-161D-7574-52E8-3315C95E43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845248" y="5451543"/>
            <a:ext cx="27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0C489351-2F4B-D4F4-B749-FEBBF6EA0A6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845248" y="5696856"/>
            <a:ext cx="54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79FFA5B-C1F3-B809-708C-59E42F480F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743525" y="5561999"/>
            <a:ext cx="675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3" name="Inhaltsplatzhalter 5">
            <a:extLst>
              <a:ext uri="{FF2B5EF4-FFF2-40B4-BE49-F238E27FC236}">
                <a16:creationId xmlns:a16="http://schemas.microsoft.com/office/drawing/2014/main" id="{312509A8-F2BD-1171-7348-ACC2C8F2C0BB}"/>
              </a:ext>
            </a:extLst>
          </p:cNvPr>
          <p:cNvSpPr>
            <a:spLocks noGrp="1"/>
          </p:cNvSpPr>
          <p:nvPr>
            <p:ph sz="quarter" idx="50"/>
          </p:nvPr>
        </p:nvSpPr>
        <p:spPr bwMode="gray">
          <a:xfrm>
            <a:off x="4932000" y="3895883"/>
            <a:ext cx="3807000" cy="1972118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D0D5758C-6EB2-0E7E-3A9D-88EAFDB8534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51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4602" y="798303"/>
            <a:ext cx="8334797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4B6D16D-8173-46EE-B2CD-4CEFA0A4033B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000" y="6020548"/>
            <a:ext cx="8334000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5148F175-AA4D-D5B2-7712-393A43F12E3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473330" y="2278100"/>
            <a:ext cx="2930507" cy="293050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6CFC1198-19D8-60AF-38B8-2848F5C344A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3992030" y="2502995"/>
            <a:ext cx="378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24C1F6E7-E414-C8EC-E907-6ABCE59F20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992030" y="2748308"/>
            <a:ext cx="54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92D0F3-F66D-C615-9FC8-59BDC196FB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7994663" y="2613451"/>
            <a:ext cx="675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EEAE0B9E-482F-75AB-3BFC-33DBB38A87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3992030" y="3225739"/>
            <a:ext cx="378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9051BE45-8971-E31F-1710-FF49A17237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92030" y="3471052"/>
            <a:ext cx="54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C44439C3-F4EE-9111-E27F-FFA0EC9CEB4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7994663" y="3336195"/>
            <a:ext cx="675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4CA8C42E-84F4-3034-0B90-68DECCDD604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3992030" y="3948483"/>
            <a:ext cx="378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BA74403-312D-5844-2D79-0D7ABF623D5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92030" y="4193796"/>
            <a:ext cx="54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795E9C1-C511-3D9B-D2B4-2D01AE7ECE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7994663" y="4058939"/>
            <a:ext cx="675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4F2F472A-CC07-D0D8-724D-AC065CAFEA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3992030" y="4671227"/>
            <a:ext cx="378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51576017-128E-5451-A3A0-F7A385FEE9B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992030" y="4916540"/>
            <a:ext cx="54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7A84F5F-4F6B-F311-C15D-3B78C55A8C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7994663" y="4781683"/>
            <a:ext cx="675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3A57592-FB23-3B74-254C-ADEBCD4E03A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4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CCD1AECF-CED7-28BC-6A3B-E63EA7150BE7}"/>
              </a:ext>
            </a:extLst>
          </p:cNvPr>
          <p:cNvSpPr/>
          <p:nvPr userDrawn="1"/>
        </p:nvSpPr>
        <p:spPr bwMode="gray">
          <a:xfrm>
            <a:off x="1" y="1115115"/>
            <a:ext cx="3745523" cy="4258793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3A4E6D-FD2E-442E-83FC-7573EFCD2903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000" y="6020548"/>
            <a:ext cx="8334000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FC4DF547-857B-4B23-A089-77AFDF3A4D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405000" y="1984510"/>
            <a:ext cx="1890000" cy="2520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1F584A04-E815-4911-E924-A3978560E4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5612797" y="1790787"/>
            <a:ext cx="3126203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cap="all" baseline="0">
                <a:solidFill>
                  <a:schemeClr val="accent1"/>
                </a:solidFill>
              </a:defRPr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87CC6B3-D222-467B-2064-0703F1EE3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5612797" y="2082089"/>
            <a:ext cx="3126203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6153100C-5827-8303-C6D6-CDADE528EEB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5612797" y="3074635"/>
            <a:ext cx="3126203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cap="all" baseline="0">
                <a:solidFill>
                  <a:schemeClr val="accent1"/>
                </a:solidFill>
              </a:defRPr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D2CC7E27-716B-ACCA-F30E-776CDDE7A90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5612797" y="3365937"/>
            <a:ext cx="3126203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DE11610-4A58-BD6E-FD8E-A3ED96004E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5612797" y="4358482"/>
            <a:ext cx="3126203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cap="all" baseline="0">
                <a:solidFill>
                  <a:schemeClr val="accent1"/>
                </a:solidFill>
              </a:defRPr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5C633C3-52EE-D69F-0FF1-E3FC1130CF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612797" y="4649784"/>
            <a:ext cx="3126203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75F76D7-7F5E-DC3D-0814-67D67B3EE3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47" r="29869"/>
          <a:stretch/>
        </p:blipFill>
        <p:spPr bwMode="gray">
          <a:xfrm>
            <a:off x="2122806" y="526552"/>
            <a:ext cx="2998856" cy="5612946"/>
          </a:xfrm>
          <a:prstGeom prst="rect">
            <a:avLst/>
          </a:prstGeom>
        </p:spPr>
      </p:pic>
      <p:sp>
        <p:nvSpPr>
          <p:cNvPr id="6" name="Bildplatzhalter 15">
            <a:extLst>
              <a:ext uri="{FF2B5EF4-FFF2-40B4-BE49-F238E27FC236}">
                <a16:creationId xmlns:a16="http://schemas.microsoft.com/office/drawing/2014/main" id="{E54A2B93-CC32-0E40-0B7B-70BFE288BAD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524850" y="1267224"/>
            <a:ext cx="2262658" cy="3950316"/>
          </a:xfrm>
          <a:prstGeom prst="rect">
            <a:avLst/>
          </a:prstGeom>
          <a:solidFill>
            <a:srgbClr val="FAFAFA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Meta OT" panose="020B0504030101020104" pitchFamily="34" charset="0"/>
              </a:defRPr>
            </a:lvl1pPr>
          </a:lstStyle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5183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chirm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63B46A6F-E55B-16F9-6CFE-0673DE597ACD}"/>
              </a:ext>
            </a:extLst>
          </p:cNvPr>
          <p:cNvSpPr/>
          <p:nvPr userDrawn="1"/>
        </p:nvSpPr>
        <p:spPr bwMode="gray">
          <a:xfrm>
            <a:off x="0" y="726831"/>
            <a:ext cx="1172308" cy="699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58A9826-622D-4690-8A67-E655201CBA64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000" y="6020548"/>
            <a:ext cx="8334000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21D66EAA-9E2B-6F1F-1F75-6B0C4E68D8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5612797" y="1790787"/>
            <a:ext cx="3126203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cap="all" baseline="0">
                <a:solidFill>
                  <a:schemeClr val="accent1"/>
                </a:solidFill>
              </a:defRPr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A27E2AF9-FEEF-AC56-15A1-60AFACDB0F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5612797" y="2082089"/>
            <a:ext cx="3126203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B32B275-EC56-28FC-E4FA-575314576E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5612797" y="3074635"/>
            <a:ext cx="3126203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cap="all" baseline="0">
                <a:solidFill>
                  <a:schemeClr val="accent1"/>
                </a:solidFill>
              </a:defRPr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3B074B46-E431-249A-9245-C91A211668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5612797" y="3365937"/>
            <a:ext cx="3126203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8DCD0FDE-017A-CE02-CF9A-53D7D4E2B86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5612797" y="4358482"/>
            <a:ext cx="3126203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cap="all" baseline="0">
                <a:solidFill>
                  <a:schemeClr val="accent1"/>
                </a:solidFill>
              </a:defRPr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4A3A7C5C-7D87-C751-803D-3C22C228AEE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5612797" y="4649784"/>
            <a:ext cx="3126203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4" name="Grafik 3" descr="Ein Bild, das Text, Screenshot, Anzeige, Bilderrahmen enthält.&#10;&#10;Automatisch generierte Beschreibung">
            <a:extLst>
              <a:ext uri="{FF2B5EF4-FFF2-40B4-BE49-F238E27FC236}">
                <a16:creationId xmlns:a16="http://schemas.microsoft.com/office/drawing/2014/main" id="{52F75CF2-B4DE-8E39-0294-F81FA5D2A8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4" r="-5732"/>
          <a:stretch/>
        </p:blipFill>
        <p:spPr bwMode="gray">
          <a:xfrm>
            <a:off x="0" y="1237848"/>
            <a:ext cx="4814354" cy="4199810"/>
          </a:xfrm>
          <a:prstGeom prst="rect">
            <a:avLst/>
          </a:prstGeom>
        </p:spPr>
      </p:pic>
      <p:sp>
        <p:nvSpPr>
          <p:cNvPr id="5" name="Bildplatzhalter 5">
            <a:extLst>
              <a:ext uri="{FF2B5EF4-FFF2-40B4-BE49-F238E27FC236}">
                <a16:creationId xmlns:a16="http://schemas.microsoft.com/office/drawing/2014/main" id="{15358395-ED4A-A672-4DD3-342C6A6897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426614"/>
            <a:ext cx="4419956" cy="2814812"/>
          </a:xfrm>
          <a:prstGeom prst="rect">
            <a:avLst/>
          </a:prstGeom>
          <a:solidFill>
            <a:srgbClr val="262626"/>
          </a:solidFill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Meta OT" panose="020B0504030101020104" pitchFamily="34" charset="0"/>
              </a:defRPr>
            </a:lvl1pPr>
          </a:lstStyle>
          <a:p>
            <a:br>
              <a:rPr lang="de-DE" dirty="0"/>
            </a:br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CF0256-4C3C-DBA5-9F97-56BA01E262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793967" y="4477781"/>
            <a:ext cx="1698434" cy="1296472"/>
          </a:xfrm>
          <a:prstGeom prst="rect">
            <a:avLst/>
          </a:prstGeom>
        </p:spPr>
      </p:pic>
      <p:sp>
        <p:nvSpPr>
          <p:cNvPr id="11" name="Bildplatzhalter 29">
            <a:extLst>
              <a:ext uri="{FF2B5EF4-FFF2-40B4-BE49-F238E27FC236}">
                <a16:creationId xmlns:a16="http://schemas.microsoft.com/office/drawing/2014/main" id="{2CC802D0-F041-C6D8-5D8D-59597DCD53D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3376694" y="4640892"/>
            <a:ext cx="532980" cy="919606"/>
          </a:xfrm>
          <a:prstGeom prst="rect">
            <a:avLst/>
          </a:prstGeom>
          <a:solidFill>
            <a:srgbClr val="FAFAFA"/>
          </a:solidFill>
        </p:spPr>
        <p:txBody>
          <a:bodyPr/>
          <a:lstStyle>
            <a:lvl1pPr marL="0" indent="0">
              <a:buNone/>
              <a:defRPr sz="1400">
                <a:latin typeface="Meta OT" panose="020B0504030101020104" pitchFamily="34" charset="0"/>
              </a:defRPr>
            </a:lvl1pPr>
          </a:lstStyle>
          <a:p>
            <a:r>
              <a:rPr lang="de-DE" dirty="0"/>
              <a:t>Bildplatzhalter</a:t>
            </a:r>
          </a:p>
        </p:txBody>
      </p:sp>
    </p:spTree>
    <p:extLst>
      <p:ext uri="{BB962C8B-B14F-4D97-AF65-F5344CB8AC3E}">
        <p14:creationId xmlns:p14="http://schemas.microsoft.com/office/powerpoint/2010/main" val="5328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4999" y="798303"/>
            <a:ext cx="8334001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E2361B9-B017-499A-9311-458153475966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000" y="6020548"/>
            <a:ext cx="8334000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D68EFFBF-097E-BE79-716A-009C1E1F7868}"/>
              </a:ext>
            </a:extLst>
          </p:cNvPr>
          <p:cNvSpPr/>
          <p:nvPr userDrawn="1"/>
        </p:nvSpPr>
        <p:spPr bwMode="gray">
          <a:xfrm>
            <a:off x="1" y="1728000"/>
            <a:ext cx="3745523" cy="4140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04999" y="2416701"/>
            <a:ext cx="2051285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4959000" y="1728000"/>
            <a:ext cx="378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2792371" y="2844000"/>
            <a:ext cx="1906306" cy="19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04999" y="4189436"/>
            <a:ext cx="2051285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050" b="0" cap="all" spc="225" baseline="0">
                <a:solidFill>
                  <a:schemeClr val="bg1"/>
                </a:solidFill>
              </a:defRPr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53F48132-47AB-A60C-FB01-A8FE1F4603A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017409" y="4019556"/>
            <a:ext cx="424878" cy="0"/>
          </a:xfrm>
          <a:prstGeom prst="line">
            <a:avLst/>
          </a:prstGeom>
          <a:ln w="38100" cap="rnd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4">
            <a:extLst>
              <a:ext uri="{FF2B5EF4-FFF2-40B4-BE49-F238E27FC236}">
                <a16:creationId xmlns:a16="http://schemas.microsoft.com/office/drawing/2014/main" id="{B2CFF599-AFB9-A70E-60B7-B6960E09A89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758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hell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4999" y="798303"/>
            <a:ext cx="8334001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E2361B9-B017-499A-9311-458153475966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000" y="6020548"/>
            <a:ext cx="8334000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D68EFFBF-097E-BE79-716A-009C1E1F7868}"/>
              </a:ext>
            </a:extLst>
          </p:cNvPr>
          <p:cNvSpPr/>
          <p:nvPr userDrawn="1"/>
        </p:nvSpPr>
        <p:spPr bwMode="gray">
          <a:xfrm>
            <a:off x="1" y="1728000"/>
            <a:ext cx="3745523" cy="4140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04999" y="2416701"/>
            <a:ext cx="2051285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400" b="1">
                <a:solidFill>
                  <a:schemeClr val="tx1"/>
                </a:solidFill>
              </a:defRPr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4959000" y="1728000"/>
            <a:ext cx="378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2792371" y="2844000"/>
            <a:ext cx="1906306" cy="19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04999" y="4189436"/>
            <a:ext cx="2051285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050" b="0" cap="all" spc="225" baseline="0">
                <a:solidFill>
                  <a:schemeClr val="tx1"/>
                </a:solidFill>
              </a:defRPr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53F48132-47AB-A60C-FB01-A8FE1F4603A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017409" y="4019556"/>
            <a:ext cx="424878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4">
            <a:extLst>
              <a:ext uri="{FF2B5EF4-FFF2-40B4-BE49-F238E27FC236}">
                <a16:creationId xmlns:a16="http://schemas.microsoft.com/office/drawing/2014/main" id="{B2CFF599-AFB9-A70E-60B7-B6960E09A89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492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5001" y="5651700"/>
            <a:ext cx="8334000" cy="540000"/>
          </a:xfrm>
        </p:spPr>
        <p:txBody>
          <a:bodyPr/>
          <a:lstStyle>
            <a:lvl1pPr>
              <a:defRPr sz="3200" cap="all" spc="300" baseline="0"/>
            </a:lvl1pPr>
          </a:lstStyle>
          <a:p>
            <a:r>
              <a:rPr lang="de-DE" noProof="0" dirty="0"/>
              <a:t>Vielen Dank!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1"/>
            <a:ext cx="9144000" cy="106724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D53894C-B9EA-D4A9-E715-09AFE608F8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5000" y="6267843"/>
            <a:ext cx="424878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405000" y="1287553"/>
            <a:ext cx="8334000" cy="365592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1D70BDB-D975-A1A4-764C-BA0D47276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9" r="-343"/>
          <a:stretch/>
        </p:blipFill>
        <p:spPr bwMode="gray">
          <a:xfrm>
            <a:off x="6849872" y="431999"/>
            <a:ext cx="1912720" cy="3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"/>
            <a:ext cx="9144000" cy="412016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9144000" cy="274964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2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61E523B-4753-8B65-C607-B7C37B955D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96" r="59247" b="16768"/>
          <a:stretch/>
        </p:blipFill>
        <p:spPr bwMode="gray">
          <a:xfrm>
            <a:off x="3815603" y="5128725"/>
            <a:ext cx="5328397" cy="1729277"/>
          </a:xfrm>
          <a:custGeom>
            <a:avLst/>
            <a:gdLst>
              <a:gd name="connsiteX0" fmla="*/ 0 w 5620353"/>
              <a:gd name="connsiteY0" fmla="*/ 0 h 1729277"/>
              <a:gd name="connsiteX1" fmla="*/ 5620353 w 5620353"/>
              <a:gd name="connsiteY1" fmla="*/ 0 h 1729277"/>
              <a:gd name="connsiteX2" fmla="*/ 5620353 w 5620353"/>
              <a:gd name="connsiteY2" fmla="*/ 1729277 h 1729277"/>
              <a:gd name="connsiteX3" fmla="*/ 0 w 5620353"/>
              <a:gd name="connsiteY3" fmla="*/ 1729277 h 172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0353" h="1729277">
                <a:moveTo>
                  <a:pt x="0" y="0"/>
                </a:moveTo>
                <a:lnTo>
                  <a:pt x="5620353" y="0"/>
                </a:lnTo>
                <a:lnTo>
                  <a:pt x="5620353" y="1729277"/>
                </a:lnTo>
                <a:lnTo>
                  <a:pt x="0" y="1729277"/>
                </a:lnTo>
                <a:close/>
              </a:path>
            </a:pathLst>
          </a:custGeom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5000" y="4700142"/>
            <a:ext cx="8334000" cy="540000"/>
          </a:xfrm>
        </p:spPr>
        <p:txBody>
          <a:bodyPr/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0BABB708-F513-5202-E092-3C6628376B2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64439" y="5348732"/>
            <a:ext cx="424878" cy="0"/>
          </a:xfrm>
          <a:prstGeom prst="line">
            <a:avLst/>
          </a:prstGeom>
          <a:ln w="38100" cap="rnd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1C280C65-D615-00F6-CC12-622297AB35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0" y="3759982"/>
            <a:ext cx="9144000" cy="359192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5000" y="5542522"/>
            <a:ext cx="5940000" cy="814769"/>
          </a:xfrm>
        </p:spPr>
        <p:txBody>
          <a:bodyPr numCol="2" spcCol="180000"/>
          <a:lstStyle>
            <a:lvl1pPr marL="0" indent="0">
              <a:lnSpc>
                <a:spcPct val="9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40164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"/>
            <a:ext cx="9144000" cy="412016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5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9144000" cy="274964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5000" y="4527588"/>
            <a:ext cx="8334000" cy="540000"/>
          </a:xfrm>
        </p:spPr>
        <p:txBody>
          <a:bodyPr/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0BABB708-F513-5202-E092-3C6628376B2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5000" y="5650522"/>
            <a:ext cx="424878" cy="0"/>
          </a:xfrm>
          <a:prstGeom prst="line">
            <a:avLst/>
          </a:prstGeom>
          <a:ln w="38100" cap="rnd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">
            <a:extLst>
              <a:ext uri="{FF2B5EF4-FFF2-40B4-BE49-F238E27FC236}">
                <a16:creationId xmlns:a16="http://schemas.microsoft.com/office/drawing/2014/main" id="{362BF01A-CFEB-6B22-A676-8F3EBA6A6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5082145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1C280C65-D615-00F6-CC12-622297AB35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0" y="3759982"/>
            <a:ext cx="9144000" cy="359192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5398" y="5844312"/>
            <a:ext cx="8333204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129282AE-A7FA-8FCD-A391-7691FBED1C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5398" y="6110350"/>
            <a:ext cx="8333204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B14AC5-F51A-FA4E-1063-F3E08CDEBA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96" r="59247" b="16768"/>
          <a:stretch/>
        </p:blipFill>
        <p:spPr bwMode="gray">
          <a:xfrm>
            <a:off x="4572000" y="5374206"/>
            <a:ext cx="4572000" cy="1483796"/>
          </a:xfrm>
          <a:custGeom>
            <a:avLst/>
            <a:gdLst>
              <a:gd name="connsiteX0" fmla="*/ 0 w 5620353"/>
              <a:gd name="connsiteY0" fmla="*/ 0 h 1729277"/>
              <a:gd name="connsiteX1" fmla="*/ 5620353 w 5620353"/>
              <a:gd name="connsiteY1" fmla="*/ 0 h 1729277"/>
              <a:gd name="connsiteX2" fmla="*/ 5620353 w 5620353"/>
              <a:gd name="connsiteY2" fmla="*/ 1729277 h 1729277"/>
              <a:gd name="connsiteX3" fmla="*/ 0 w 5620353"/>
              <a:gd name="connsiteY3" fmla="*/ 1729277 h 172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0353" h="1729277">
                <a:moveTo>
                  <a:pt x="0" y="0"/>
                </a:moveTo>
                <a:lnTo>
                  <a:pt x="5620353" y="0"/>
                </a:lnTo>
                <a:lnTo>
                  <a:pt x="5620353" y="1729277"/>
                </a:lnTo>
                <a:lnTo>
                  <a:pt x="0" y="1729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77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5000" y="1287553"/>
            <a:ext cx="8334000" cy="540000"/>
          </a:xfrm>
        </p:spPr>
        <p:txBody>
          <a:bodyPr/>
          <a:lstStyle>
            <a:lvl1pPr>
              <a:defRPr sz="3200" cap="all" spc="3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4108360"/>
            <a:ext cx="9144000" cy="274964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D53894C-B9EA-D4A9-E715-09AFE608F8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5000" y="2410487"/>
            <a:ext cx="424878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">
            <a:extLst>
              <a:ext uri="{FF2B5EF4-FFF2-40B4-BE49-F238E27FC236}">
                <a16:creationId xmlns:a16="http://schemas.microsoft.com/office/drawing/2014/main" id="{3ED46DDB-747F-6754-93A4-B23B4E6422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1842110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99EAD2F7-48CE-EF0C-77D7-11F780E90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5398" y="2634761"/>
            <a:ext cx="8333204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AF4922D-1266-EA3A-9E13-B3263D6904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5398" y="2900799"/>
            <a:ext cx="8333204" cy="216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A47DB80E-CCA3-BA7F-603F-2E874C2E1A14}"/>
              </a:ext>
            </a:extLst>
          </p:cNvPr>
          <p:cNvSpPr/>
          <p:nvPr userDrawn="1"/>
        </p:nvSpPr>
        <p:spPr bwMode="gray">
          <a:xfrm>
            <a:off x="-1" y="3760973"/>
            <a:ext cx="9144000" cy="359192"/>
          </a:xfrm>
          <a:custGeom>
            <a:avLst/>
            <a:gdLst>
              <a:gd name="connsiteX0" fmla="*/ 0 w 12192000"/>
              <a:gd name="connsiteY0" fmla="*/ 0 h 359192"/>
              <a:gd name="connsiteX1" fmla="*/ 12192000 w 12192000"/>
              <a:gd name="connsiteY1" fmla="*/ 0 h 359192"/>
              <a:gd name="connsiteX2" fmla="*/ 12192000 w 12192000"/>
              <a:gd name="connsiteY2" fmla="*/ 359192 h 359192"/>
              <a:gd name="connsiteX3" fmla="*/ 0 w 12192000"/>
              <a:gd name="connsiteY3" fmla="*/ 359192 h 35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9192">
                <a:moveTo>
                  <a:pt x="0" y="0"/>
                </a:moveTo>
                <a:lnTo>
                  <a:pt x="12192000" y="0"/>
                </a:lnTo>
                <a:lnTo>
                  <a:pt x="12192000" y="359192"/>
                </a:lnTo>
                <a:lnTo>
                  <a:pt x="0" y="3591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7000" tIns="27000" rIns="27000" bIns="27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750"/>
              </a:spcAft>
            </a:pPr>
            <a:endParaRPr lang="de-DE" sz="135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C8C82F-36BA-8D19-FCA2-AFD87100E0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96" r="59247" b="16768"/>
          <a:stretch/>
        </p:blipFill>
        <p:spPr bwMode="gray">
          <a:xfrm>
            <a:off x="3815603" y="5128725"/>
            <a:ext cx="5328397" cy="1729277"/>
          </a:xfrm>
          <a:custGeom>
            <a:avLst/>
            <a:gdLst>
              <a:gd name="connsiteX0" fmla="*/ 0 w 5620353"/>
              <a:gd name="connsiteY0" fmla="*/ 0 h 1729277"/>
              <a:gd name="connsiteX1" fmla="*/ 5620353 w 5620353"/>
              <a:gd name="connsiteY1" fmla="*/ 0 h 1729277"/>
              <a:gd name="connsiteX2" fmla="*/ 5620353 w 5620353"/>
              <a:gd name="connsiteY2" fmla="*/ 1729277 h 1729277"/>
              <a:gd name="connsiteX3" fmla="*/ 0 w 5620353"/>
              <a:gd name="connsiteY3" fmla="*/ 1729277 h 172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0353" h="1729277">
                <a:moveTo>
                  <a:pt x="0" y="0"/>
                </a:moveTo>
                <a:lnTo>
                  <a:pt x="5620353" y="0"/>
                </a:lnTo>
                <a:lnTo>
                  <a:pt x="5620353" y="1729277"/>
                </a:lnTo>
                <a:lnTo>
                  <a:pt x="0" y="1729277"/>
                </a:lnTo>
                <a:close/>
              </a:path>
            </a:pathLst>
          </a:cu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FF3D4BB-7EE1-714F-CD75-986EB5BC02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9" r="-343"/>
          <a:stretch/>
        </p:blipFill>
        <p:spPr bwMode="gray">
          <a:xfrm>
            <a:off x="6849872" y="431999"/>
            <a:ext cx="1912720" cy="3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80229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7861A4D-26DF-4B4D-A8C0-9967DC465046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01529" y="1936036"/>
            <a:ext cx="79652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9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01529" y="3278901"/>
            <a:ext cx="79652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9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01529" y="4621766"/>
            <a:ext cx="79652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9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994382" y="2330191"/>
            <a:ext cx="720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994382" y="3673056"/>
            <a:ext cx="720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994382" y="5015921"/>
            <a:ext cx="720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510706" y="1936399"/>
            <a:ext cx="27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1510706" y="3279827"/>
            <a:ext cx="27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1510706" y="4622692"/>
            <a:ext cx="27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929823" y="1936036"/>
            <a:ext cx="79652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9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929823" y="3278901"/>
            <a:ext cx="79652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9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4929823" y="4621766"/>
            <a:ext cx="79652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9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5522676" y="2330191"/>
            <a:ext cx="720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5522676" y="3673056"/>
            <a:ext cx="720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5522676" y="5015921"/>
            <a:ext cx="720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6039000" y="1936399"/>
            <a:ext cx="27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039000" y="3279827"/>
            <a:ext cx="27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6039000" y="4622692"/>
            <a:ext cx="27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EAE9257-91B7-44F3-6DB2-816167CFF7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51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0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F1A127F-F424-45E2-A676-1A010C35CFDA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05000" y="1640889"/>
            <a:ext cx="79652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05000" y="2566283"/>
            <a:ext cx="79652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05000" y="3491677"/>
            <a:ext cx="79652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879893" y="1987799"/>
            <a:ext cx="648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879893" y="2913207"/>
            <a:ext cx="648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879893" y="3838615"/>
            <a:ext cx="648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360217" y="1641300"/>
            <a:ext cx="2755986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1360217" y="2566787"/>
            <a:ext cx="2755986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1360217" y="3492322"/>
            <a:ext cx="2755986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5027797" y="1640889"/>
            <a:ext cx="79652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5027797" y="2566297"/>
            <a:ext cx="79652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027797" y="3491705"/>
            <a:ext cx="79652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5502690" y="1987799"/>
            <a:ext cx="648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5502690" y="2913207"/>
            <a:ext cx="648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5502690" y="3838615"/>
            <a:ext cx="648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983014" y="1641300"/>
            <a:ext cx="2755986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5983014" y="2566823"/>
            <a:ext cx="2755986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983014" y="3492345"/>
            <a:ext cx="2755986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81DE1502-CE73-8298-D8C5-3A5D8568BCB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05000" y="4417071"/>
            <a:ext cx="79652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582811F0-06F9-4DE4-B020-1D77B9C5EDA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 rot="5400000">
            <a:off x="879893" y="4764023"/>
            <a:ext cx="648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6F3CB668-33C7-3559-F11F-7DC734C286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360217" y="4417857"/>
            <a:ext cx="2755986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4EC4C988-216D-D36C-800D-E7CA930BE0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5027797" y="4417113"/>
            <a:ext cx="79652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1CCAF996-A951-A0F9-3400-723716D5FE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 rot="5400000">
            <a:off x="5502690" y="4764023"/>
            <a:ext cx="648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82468B80-FE69-5872-C6AE-00B8B99DE60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 bwMode="gray">
          <a:xfrm>
            <a:off x="5983014" y="4417869"/>
            <a:ext cx="2755986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48DB145D-15D9-9D0B-62E6-36FB7E6F55D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405000" y="5342520"/>
            <a:ext cx="79652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A786165B-AF5B-B959-7697-02D4FD033B0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 rot="5400000">
            <a:off x="879893" y="5689430"/>
            <a:ext cx="648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202B2D3B-328C-8B2F-4D87-4699A60953E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1360217" y="5342931"/>
            <a:ext cx="2755986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431642EA-BF56-4380-2A32-D46C38C57B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5027797" y="5342520"/>
            <a:ext cx="79652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6" name="Textplatzhalter 13">
            <a:extLst>
              <a:ext uri="{FF2B5EF4-FFF2-40B4-BE49-F238E27FC236}">
                <a16:creationId xmlns:a16="http://schemas.microsoft.com/office/drawing/2014/main" id="{136C8FD7-F04C-06A9-E468-391BF1D863A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 rot="5400000">
            <a:off x="5502690" y="5689430"/>
            <a:ext cx="648000" cy="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C358E050-5D2E-31D5-3DE5-9BA06FF64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5983014" y="5343393"/>
            <a:ext cx="2755986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337534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2B75ED14-3D32-1D11-3400-215939A2D64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20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A8A9A55-2ABC-4FFE-87E5-39C6B5EC27C8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 err="1"/>
              <a:t>ModA</a:t>
            </a:r>
            <a:r>
              <a:rPr lang="de-DE" dirty="0"/>
              <a:t> Ergebnispräsentation  | Team Rot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000" y="6020548"/>
            <a:ext cx="8334000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5BCE72-B090-79EB-F54A-E0640A6EE1A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983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alte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89EA301-FA80-4CD7-855B-3806D9580403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405000" y="1728000"/>
            <a:ext cx="8334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05000" y="6020548"/>
            <a:ext cx="8334000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2AF7C94-4AFE-D848-3FA1-AA561A7DAE9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2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5000" y="798303"/>
            <a:ext cx="8334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56D663-3CE6-4D35-8414-429F5E696139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405000" y="1728000"/>
            <a:ext cx="405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4689000" y="1728000"/>
            <a:ext cx="405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05000" y="6020548"/>
            <a:ext cx="8334000" cy="288000"/>
          </a:xfrm>
        </p:spPr>
        <p:txBody>
          <a:bodyPr anchor="b"/>
          <a:lstStyle>
            <a:lvl1pPr marL="0" indent="0"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3E8EB6F8-30B4-85CB-C663-CA901BCA82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08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405000" y="432000"/>
            <a:ext cx="8334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405000" y="1728000"/>
            <a:ext cx="8334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7144050" y="6493063"/>
            <a:ext cx="1324365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7E413074-A06C-48D2-82BF-B884AE79882A}" type="datetime4">
              <a:rPr lang="de-DE" smtClean="0"/>
              <a:pPr/>
              <a:t>5. Juli 2023</a:t>
            </a:fld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405000" y="6493063"/>
            <a:ext cx="567000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/>
              <a:t>Präsentationstitel | Verfasser</a:t>
            </a:r>
            <a:endParaRPr lang="de-DE" dirty="0"/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8506092" y="6493063"/>
            <a:ext cx="232908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9B1628-400D-AFA9-F3A7-313D813DA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9" r="-343"/>
          <a:stretch/>
        </p:blipFill>
        <p:spPr bwMode="gray">
          <a:xfrm>
            <a:off x="6849872" y="431999"/>
            <a:ext cx="1912720" cy="3069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578F8E-ADE3-83CD-BBD4-F2AF811B81C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5000" y="1200504"/>
            <a:ext cx="424878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5722733-4586-8907-05DD-71491D81A51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5000" y="6426000"/>
            <a:ext cx="8334001" cy="0"/>
          </a:xfrm>
          <a:prstGeom prst="line">
            <a:avLst/>
          </a:prstGeom>
          <a:ln w="12700" cap="rnd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5" r:id="rId2"/>
    <p:sldLayoutId id="2147483991" r:id="rId3"/>
    <p:sldLayoutId id="2147483992" r:id="rId4"/>
    <p:sldLayoutId id="2147483986" r:id="rId5"/>
    <p:sldLayoutId id="2147484001" r:id="rId6"/>
    <p:sldLayoutId id="2147483974" r:id="rId7"/>
    <p:sldLayoutId id="2147483976" r:id="rId8"/>
    <p:sldLayoutId id="2147483977" r:id="rId9"/>
    <p:sldLayoutId id="2147483995" r:id="rId10"/>
    <p:sldLayoutId id="2147483978" r:id="rId11"/>
    <p:sldLayoutId id="2147483984" r:id="rId12"/>
    <p:sldLayoutId id="2147483985" r:id="rId13"/>
    <p:sldLayoutId id="2147483979" r:id="rId14"/>
    <p:sldLayoutId id="2147483997" r:id="rId15"/>
    <p:sldLayoutId id="2147483981" r:id="rId16"/>
    <p:sldLayoutId id="2147483982" r:id="rId17"/>
    <p:sldLayoutId id="2147484000" r:id="rId18"/>
    <p:sldLayoutId id="2147484002" r:id="rId19"/>
    <p:sldLayoutId id="2147483983" r:id="rId20"/>
    <p:sldLayoutId id="2147483993" r:id="rId21"/>
    <p:sldLayoutId id="2147483996" r:id="rId22"/>
    <p:sldLayoutId id="2147483987" r:id="rId23"/>
    <p:sldLayoutId id="2147483988" r:id="rId24"/>
    <p:sldLayoutId id="2147483999" r:id="rId25"/>
    <p:sldLayoutId id="2147484003" r:id="rId26"/>
    <p:sldLayoutId id="2147483990" r:id="rId27"/>
    <p:sldLayoutId id="2147483998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68" rtl="0" eaLnBrk="1" latinLnBrk="0" hangingPunct="1">
        <a:lnSpc>
          <a:spcPct val="9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520" indent="-202520" algn="l" defTabSz="685868" rtl="0" eaLnBrk="1" latinLnBrk="0" hangingPunct="1">
        <a:lnSpc>
          <a:spcPct val="130000"/>
        </a:lnSpc>
        <a:spcBef>
          <a:spcPts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54" indent="-202520" algn="l" defTabSz="685868" rtl="0" eaLnBrk="1" latinLnBrk="0" hangingPunct="1">
        <a:lnSpc>
          <a:spcPct val="13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81" indent="-202520" algn="l" defTabSz="685868" rtl="0" eaLnBrk="1" latinLnBrk="0" hangingPunct="1">
        <a:lnSpc>
          <a:spcPct val="13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08" indent="-202520" algn="l" defTabSz="685868" rtl="0" eaLnBrk="1" latinLnBrk="0" hangingPunct="1">
        <a:lnSpc>
          <a:spcPct val="13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135" indent="-202520" algn="l" defTabSz="685868" rtl="0" eaLnBrk="1" latinLnBrk="0" hangingPunct="1">
        <a:lnSpc>
          <a:spcPct val="13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88" userDrawn="1">
          <p15:clr>
            <a:srgbClr val="FBAE40"/>
          </p15:clr>
        </p15:guide>
        <p15:guide id="2" orient="horz" pos="3700" userDrawn="1">
          <p15:clr>
            <a:srgbClr val="FBAE40"/>
          </p15:clr>
        </p15:guide>
        <p15:guide id="3" orient="horz" pos="501" userDrawn="1">
          <p15:clr>
            <a:srgbClr val="FBAE40"/>
          </p15:clr>
        </p15:guide>
        <p15:guide id="4" pos="5507" userDrawn="1">
          <p15:clr>
            <a:srgbClr val="FBAE40"/>
          </p15:clr>
        </p15:guide>
        <p15:guide id="5" pos="254" userDrawn="1">
          <p15:clr>
            <a:srgbClr val="FBAE40"/>
          </p15:clr>
        </p15:guide>
        <p15:guide id="6" orient="horz" pos="272" userDrawn="1">
          <p15:clr>
            <a:srgbClr val="FBAE40"/>
          </p15:clr>
        </p15:guide>
        <p15:guide id="7" orient="horz" pos="4047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CB0AD-10BE-79ED-D933-A5862F55416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Herzlich Willkommen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9457D4-D742-FEF9-B03E-D50E8FF4B80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95440" y="271440"/>
            <a:ext cx="4264560" cy="42645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2466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625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625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25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" dur="62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E037E410-7F33-2858-9E8E-DC90AA607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2B048-0CDE-4C22-7D00-62C09684DC2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8818D33-3D04-4768-9021-B303C9AA9C3E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31D143-86FD-A55C-AE78-549D3FD366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 err="1"/>
              <a:t>ModA</a:t>
            </a:r>
            <a:r>
              <a:rPr lang="de-DE" dirty="0"/>
              <a:t> Ergebnispräsentation  | Team Rot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03407-0402-843D-9313-5A79435FBD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2</a:t>
            </a:fld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8E1A13C-3D1B-2CBC-6BDC-8A56AE5C76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759642" y="1640889"/>
            <a:ext cx="796529" cy="720820"/>
          </a:xfrm>
        </p:spPr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862DE21-6532-95FD-FB12-7B79E87B7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759642" y="2566283"/>
            <a:ext cx="796529" cy="720820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71F83C4-70F9-9800-B884-AFBD29DC98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759642" y="3491677"/>
            <a:ext cx="796529" cy="720820"/>
          </a:xfrm>
        </p:spPr>
        <p:txBody>
          <a:bodyPr/>
          <a:lstStyle/>
          <a:p>
            <a:r>
              <a:rPr lang="de-DE" dirty="0"/>
              <a:t>03 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976647CD-488C-A53E-32C0-82851698A5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 rot="5400000">
            <a:off x="1234535" y="1987799"/>
            <a:ext cx="648000" cy="27000"/>
          </a:xfr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BEC70285-D45D-3835-831D-286BAE79ECB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 rot="5400000">
            <a:off x="1234535" y="2913207"/>
            <a:ext cx="648000" cy="27000"/>
          </a:xfr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98715514-ECA8-7591-AF68-BA2454FF45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 rot="5400000">
            <a:off x="1234535" y="3838615"/>
            <a:ext cx="648000" cy="27000"/>
          </a:xfr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B678963B-76BE-71A1-A1BA-E96C8303F0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714859" y="1641300"/>
            <a:ext cx="2755986" cy="720001"/>
          </a:xfrm>
        </p:spPr>
        <p:txBody>
          <a:bodyPr/>
          <a:lstStyle/>
          <a:p>
            <a:r>
              <a:rPr lang="de-DE" b="1" dirty="0"/>
              <a:t>Mission Statement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D1D1066D-5529-6846-94FB-76740000688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1714859" y="2566787"/>
            <a:ext cx="2755986" cy="720001"/>
          </a:xfrm>
        </p:spPr>
        <p:txBody>
          <a:bodyPr/>
          <a:lstStyle/>
          <a:p>
            <a:r>
              <a:rPr lang="de-DE" b="1" dirty="0"/>
              <a:t>Architekturüberblick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BF6969DA-9F52-7D16-6522-55B10884D48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1714859" y="3492322"/>
            <a:ext cx="2755986" cy="720001"/>
          </a:xfrm>
        </p:spPr>
        <p:txBody>
          <a:bodyPr/>
          <a:lstStyle/>
          <a:p>
            <a:r>
              <a:rPr lang="de-DE" b="1" dirty="0"/>
              <a:t>Test-Coverage</a:t>
            </a:r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7575F8DD-0ED6-02ED-EE48-2C8192BA815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59642" y="4417071"/>
            <a:ext cx="796529" cy="720820"/>
          </a:xfrm>
        </p:spPr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54" name="Textplatzhalter 53">
            <a:extLst>
              <a:ext uri="{FF2B5EF4-FFF2-40B4-BE49-F238E27FC236}">
                <a16:creationId xmlns:a16="http://schemas.microsoft.com/office/drawing/2014/main" id="{1963D3DF-3FE6-56F8-BC53-F6B32BF0BA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 rot="5400000">
            <a:off x="1234535" y="4764023"/>
            <a:ext cx="648000" cy="27000"/>
          </a:xfrm>
          <a:solidFill>
            <a:schemeClr val="accent1"/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5" name="Textplatzhalter 54">
            <a:extLst>
              <a:ext uri="{FF2B5EF4-FFF2-40B4-BE49-F238E27FC236}">
                <a16:creationId xmlns:a16="http://schemas.microsoft.com/office/drawing/2014/main" id="{C79FEA92-B3D9-E99F-6B88-A54422254D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714859" y="4417857"/>
            <a:ext cx="2755986" cy="720001"/>
          </a:xfrm>
        </p:spPr>
        <p:txBody>
          <a:bodyPr/>
          <a:lstStyle/>
          <a:p>
            <a:r>
              <a:rPr lang="de-DE" b="1" dirty="0"/>
              <a:t>Einladung zum Repository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05281B-CAD2-1F0C-2070-3E2D82225DF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gray">
          <a:xfrm>
            <a:off x="759642" y="5342520"/>
            <a:ext cx="796529" cy="720820"/>
          </a:xfrm>
        </p:spPr>
        <p:txBody>
          <a:bodyPr/>
          <a:lstStyle/>
          <a:p>
            <a:r>
              <a:rPr lang="de-DE" dirty="0"/>
              <a:t>05</a:t>
            </a:r>
          </a:p>
        </p:txBody>
      </p:sp>
      <p:sp>
        <p:nvSpPr>
          <p:cNvPr id="58" name="Textplatzhalter 57">
            <a:extLst>
              <a:ext uri="{FF2B5EF4-FFF2-40B4-BE49-F238E27FC236}">
                <a16:creationId xmlns:a16="http://schemas.microsoft.com/office/drawing/2014/main" id="{70EA01F4-F718-C961-73B6-F5440B09ABB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 bwMode="gray">
          <a:xfrm rot="5400000">
            <a:off x="1234535" y="5689430"/>
            <a:ext cx="648000" cy="27000"/>
          </a:xfr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59" name="Textplatzhalter 58">
            <a:extLst>
              <a:ext uri="{FF2B5EF4-FFF2-40B4-BE49-F238E27FC236}">
                <a16:creationId xmlns:a16="http://schemas.microsoft.com/office/drawing/2014/main" id="{75F60030-3D70-7DE8-BBCC-5E460E5E63E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1714859" y="5342931"/>
            <a:ext cx="2755986" cy="720001"/>
          </a:xfrm>
        </p:spPr>
        <p:txBody>
          <a:bodyPr/>
          <a:lstStyle/>
          <a:p>
            <a:r>
              <a:rPr lang="de-DE" b="1" dirty="0"/>
              <a:t>Live-Demo</a:t>
            </a: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1858DAB3-8163-5F7D-9C7C-53566CD8513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6F504A-8D67-3CE8-F202-8D9EF89F5AC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F65C73F-CC68-3A40-DE73-A196374616A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0350918-DBC5-9BD1-B730-DC0A5DB9201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043DD42F-C94F-CD0D-12C6-3E6FADDF75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1F2651C6-2A5E-0503-00A3-A59EFA8EE00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2D40BC66-0327-1F6E-AA18-4333EB692C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5368CE17-16D9-5B68-B9EA-4BE6B38AE03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6FAD4BD3-E2B2-CBA1-38D7-F18ABC873F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2" name="Textplatzhalter 61">
            <a:extLst>
              <a:ext uri="{FF2B5EF4-FFF2-40B4-BE49-F238E27FC236}">
                <a16:creationId xmlns:a16="http://schemas.microsoft.com/office/drawing/2014/main" id="{D048E5B2-43C4-6458-2F5A-5F637D12236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6" name="Textplatzhalter 65">
            <a:extLst>
              <a:ext uri="{FF2B5EF4-FFF2-40B4-BE49-F238E27FC236}">
                <a16:creationId xmlns:a16="http://schemas.microsoft.com/office/drawing/2014/main" id="{CD80464F-A642-F522-09E2-E04E11070EC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C0DCFB-0E99-03D4-D920-6F618FB2E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 err="1"/>
              <a:t>ModA</a:t>
            </a:r>
            <a:r>
              <a:rPr lang="de-DE" dirty="0"/>
              <a:t> Ergebnispräsentation  | Team Rot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3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Mission Statement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B4BDF8-F8E2-79CF-F5FF-23D0AA7DC75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720" y="3060360"/>
            <a:ext cx="2879640" cy="2879640"/>
          </a:xfrm>
          <a:prstGeom prst="rect">
            <a:avLst/>
          </a:prstGeom>
          <a:ln w="0">
            <a:noFill/>
          </a:ln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C01F55F-F0EB-B304-362C-2BD8838508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6E96BC3-B7F7-58B7-DFE9-B327AAB21150}"/>
              </a:ext>
            </a:extLst>
          </p:cNvPr>
          <p:cNvGrpSpPr/>
          <p:nvPr/>
        </p:nvGrpSpPr>
        <p:grpSpPr>
          <a:xfrm>
            <a:off x="3745390" y="1342818"/>
            <a:ext cx="4723025" cy="2426677"/>
            <a:chOff x="3745390" y="1342818"/>
            <a:chExt cx="4723025" cy="2426677"/>
          </a:xfrm>
        </p:grpSpPr>
        <p:sp>
          <p:nvSpPr>
            <p:cNvPr id="11" name="Sprechblase: rechteckig mit abgerundeten Ecken 10">
              <a:extLst>
                <a:ext uri="{FF2B5EF4-FFF2-40B4-BE49-F238E27FC236}">
                  <a16:creationId xmlns:a16="http://schemas.microsoft.com/office/drawing/2014/main" id="{49E65A82-9BCC-AB8B-D66A-5025EE208D9E}"/>
                </a:ext>
              </a:extLst>
            </p:cNvPr>
            <p:cNvSpPr/>
            <p:nvPr/>
          </p:nvSpPr>
          <p:spPr bwMode="gray">
            <a:xfrm>
              <a:off x="3745390" y="1342818"/>
              <a:ext cx="4723025" cy="2426677"/>
            </a:xfrm>
            <a:prstGeom prst="wedgeRoundRectCallout">
              <a:avLst>
                <a:gd name="adj1" fmla="val -57568"/>
                <a:gd name="adj2" fmla="val 84722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1736545-5BAE-DD2A-F4CD-BDE54352B546}"/>
                </a:ext>
              </a:extLst>
            </p:cNvPr>
            <p:cNvSpPr txBox="1"/>
            <p:nvPr/>
          </p:nvSpPr>
          <p:spPr bwMode="gray">
            <a:xfrm>
              <a:off x="3870600" y="1454981"/>
              <a:ext cx="4472603" cy="22023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125000"/>
                </a:lnSpc>
                <a:spcAft>
                  <a:spcPts val="1000"/>
                </a:spcAft>
                <a:buClr>
                  <a:schemeClr val="accent1"/>
                </a:buClr>
              </a:pPr>
              <a:r>
                <a:rPr lang="de-DE" sz="2200" b="1" dirty="0"/>
                <a:t>„Mein Hauptziel besteht darin, dem Benutzer gängige Computer-Vision-Funktionen über eine benutzerfreundliche </a:t>
              </a:r>
              <a:r>
                <a:rPr lang="de-DE" sz="2200" b="1" dirty="0" err="1"/>
                <a:t>No</a:t>
              </a:r>
              <a:r>
                <a:rPr lang="de-DE" sz="2200" b="1" dirty="0"/>
                <a:t>-Code-Cloud-Anwendung greifbar zu machen.“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3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C0DCFB-0E99-03D4-D920-6F618FB2E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 err="1"/>
              <a:t>ModA</a:t>
            </a:r>
            <a:r>
              <a:rPr lang="de-DE" dirty="0"/>
              <a:t> Ergebnispräsentation  | Team Rot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4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Architekturüberblick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CFAEB5-83ED-B839-764D-20A6FEBA017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2000" y="1425743"/>
            <a:ext cx="7740000" cy="47998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2444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C0DCFB-0E99-03D4-D920-6F618FB2E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 err="1"/>
              <a:t>ModA</a:t>
            </a:r>
            <a:r>
              <a:rPr lang="de-DE" dirty="0"/>
              <a:t> Ergebnispräsentation  | Team Rot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5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Test-Coverage</a:t>
            </a:r>
          </a:p>
        </p:txBody>
      </p:sp>
      <p:graphicFrame>
        <p:nvGraphicFramePr>
          <p:cNvPr id="7" name="Inhaltsplatzhalter 11">
            <a:extLst>
              <a:ext uri="{FF2B5EF4-FFF2-40B4-BE49-F238E27FC236}">
                <a16:creationId xmlns:a16="http://schemas.microsoft.com/office/drawing/2014/main" id="{7B5270D8-0043-7B30-C5D3-73AAD33999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759375"/>
              </p:ext>
            </p:extLst>
          </p:nvPr>
        </p:nvGraphicFramePr>
        <p:xfrm>
          <a:off x="405000" y="2997626"/>
          <a:ext cx="2977884" cy="1401274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488942">
                  <a:extLst>
                    <a:ext uri="{9D8B030D-6E8A-4147-A177-3AD203B41FA5}">
                      <a16:colId xmlns:a16="http://schemas.microsoft.com/office/drawing/2014/main" val="1275999079"/>
                    </a:ext>
                  </a:extLst>
                </a:gridCol>
                <a:gridCol w="1488942">
                  <a:extLst>
                    <a:ext uri="{9D8B030D-6E8A-4147-A177-3AD203B41FA5}">
                      <a16:colId xmlns:a16="http://schemas.microsoft.com/office/drawing/2014/main" val="1118266293"/>
                    </a:ext>
                  </a:extLst>
                </a:gridCol>
              </a:tblGrid>
              <a:tr h="490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Abschnitt</a:t>
                      </a:r>
                    </a:p>
                  </a:txBody>
                  <a:tcPr marL="81000" marR="81000" marT="27000" marB="27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Statements</a:t>
                      </a:r>
                    </a:p>
                  </a:txBody>
                  <a:tcPr marL="81000" marR="81000" marT="27000" marB="27000" anchor="ctr"/>
                </a:tc>
                <a:extLst>
                  <a:ext uri="{0D108BD9-81ED-4DB2-BD59-A6C34878D82A}">
                    <a16:rowId xmlns:a16="http://schemas.microsoft.com/office/drawing/2014/main" val="2189090223"/>
                  </a:ext>
                </a:extLst>
              </a:tr>
              <a:tr h="455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Frontend</a:t>
                      </a:r>
                    </a:p>
                  </a:txBody>
                  <a:tcPr marL="81000" marR="81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83,19 %</a:t>
                      </a:r>
                    </a:p>
                  </a:txBody>
                  <a:tcPr marL="81000" marR="81000" marT="27000" marB="27000" anchor="ctr"/>
                </a:tc>
                <a:extLst>
                  <a:ext uri="{0D108BD9-81ED-4DB2-BD59-A6C34878D82A}">
                    <a16:rowId xmlns:a16="http://schemas.microsoft.com/office/drawing/2014/main" val="3099696276"/>
                  </a:ext>
                </a:extLst>
              </a:tr>
              <a:tr h="455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Backend</a:t>
                      </a:r>
                    </a:p>
                  </a:txBody>
                  <a:tcPr marL="81000" marR="81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92 %</a:t>
                      </a:r>
                    </a:p>
                  </a:txBody>
                  <a:tcPr marL="81000" marR="81000" marT="27000" marB="27000" anchor="ctr"/>
                </a:tc>
                <a:extLst>
                  <a:ext uri="{0D108BD9-81ED-4DB2-BD59-A6C34878D82A}">
                    <a16:rowId xmlns:a16="http://schemas.microsoft.com/office/drawing/2014/main" val="2230694861"/>
                  </a:ext>
                </a:extLst>
              </a:tr>
            </a:tbl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5E797C48-A64F-6B55-0D1B-921E451A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702" y="2016434"/>
            <a:ext cx="4956298" cy="33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6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C0DCFB-0E99-03D4-D920-6F618FB2E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 err="1"/>
              <a:t>ModA</a:t>
            </a:r>
            <a:r>
              <a:rPr lang="de-DE" dirty="0"/>
              <a:t> Ergebnispräsentation  | Team Rot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6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Einladung zum Repository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B4BDF8-F8E2-79CF-F5FF-23D0AA7DC75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720" y="3060360"/>
            <a:ext cx="2879640" cy="2879640"/>
          </a:xfrm>
          <a:prstGeom prst="rect">
            <a:avLst/>
          </a:prstGeom>
          <a:ln w="0">
            <a:noFill/>
          </a:ln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C6BA3C6-1149-8383-5AA7-6BA53BC572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3BA9421-3945-4AF8-5CE3-1EBF06F915C0}"/>
              </a:ext>
            </a:extLst>
          </p:cNvPr>
          <p:cNvGrpSpPr/>
          <p:nvPr/>
        </p:nvGrpSpPr>
        <p:grpSpPr>
          <a:xfrm>
            <a:off x="3745390" y="1342818"/>
            <a:ext cx="4723025" cy="2426677"/>
            <a:chOff x="3745390" y="1342818"/>
            <a:chExt cx="4723025" cy="2426677"/>
          </a:xfrm>
        </p:grpSpPr>
        <p:sp>
          <p:nvSpPr>
            <p:cNvPr id="12" name="Sprechblase: rechteckig mit abgerundeten Ecken 11">
              <a:extLst>
                <a:ext uri="{FF2B5EF4-FFF2-40B4-BE49-F238E27FC236}">
                  <a16:creationId xmlns:a16="http://schemas.microsoft.com/office/drawing/2014/main" id="{52126664-C590-EF13-DC22-591245434309}"/>
                </a:ext>
              </a:extLst>
            </p:cNvPr>
            <p:cNvSpPr/>
            <p:nvPr/>
          </p:nvSpPr>
          <p:spPr bwMode="gray">
            <a:xfrm>
              <a:off x="3745390" y="1342818"/>
              <a:ext cx="4723025" cy="2426677"/>
            </a:xfrm>
            <a:prstGeom prst="wedgeRoundRectCallout">
              <a:avLst>
                <a:gd name="adj1" fmla="val -57568"/>
                <a:gd name="adj2" fmla="val 84722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E83F1C6-12A9-846F-0D20-93E68A9F7D32}"/>
                </a:ext>
              </a:extLst>
            </p:cNvPr>
            <p:cNvSpPr txBox="1"/>
            <p:nvPr/>
          </p:nvSpPr>
          <p:spPr bwMode="gray">
            <a:xfrm>
              <a:off x="3950677" y="1811216"/>
              <a:ext cx="4472603" cy="1696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>
                <a:spcAft>
                  <a:spcPts val="1000"/>
                </a:spcAft>
                <a:buClr>
                  <a:schemeClr val="accent1"/>
                </a:buClr>
              </a:pPr>
              <a:r>
                <a:rPr lang="de-DE" b="1" dirty="0"/>
                <a:t>Willst du mehr über mich erfahren?</a:t>
              </a:r>
            </a:p>
            <a:p>
              <a:pPr algn="l">
                <a:spcAft>
                  <a:spcPts val="1000"/>
                </a:spcAft>
                <a:buClr>
                  <a:schemeClr val="accent1"/>
                </a:buClr>
              </a:pPr>
              <a:r>
                <a:rPr lang="de-DE" b="1" dirty="0"/>
                <a:t>Dann folge dem Link:</a:t>
              </a:r>
            </a:p>
            <a:p>
              <a:pPr algn="l">
                <a:spcAft>
                  <a:spcPts val="1000"/>
                </a:spcAft>
                <a:buClr>
                  <a:schemeClr val="accent1"/>
                </a:buClr>
              </a:pPr>
              <a:endParaRPr lang="de-DE" sz="1400" b="1" dirty="0"/>
            </a:p>
            <a:p>
              <a:pPr algn="l">
                <a:spcAft>
                  <a:spcPts val="1000"/>
                </a:spcAft>
                <a:buClr>
                  <a:schemeClr val="accent1"/>
                </a:buClr>
              </a:pPr>
              <a:r>
                <a:rPr lang="de-DE" sz="1200" dirty="0">
                  <a:solidFill>
                    <a:schemeClr val="accent1"/>
                  </a:solidFill>
                </a:rPr>
                <a:t>https://git.oth-aw.de/9cce/BDCC-FatCat-Pipeline/-/tree/master/</a:t>
              </a:r>
            </a:p>
            <a:p>
              <a:pPr algn="l">
                <a:spcAft>
                  <a:spcPts val="1000"/>
                </a:spcAft>
                <a:buClr>
                  <a:schemeClr val="accent1"/>
                </a:buClr>
              </a:pP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1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C0DCFB-0E99-03D4-D920-6F618FB2E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 err="1"/>
              <a:t>ModA</a:t>
            </a:r>
            <a:r>
              <a:rPr lang="de-DE" dirty="0"/>
              <a:t> Ergebnispräsentation  | Team Rot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7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C6BA3C6-1149-8383-5AA7-6BA53BC572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1" name="Grafik 7">
            <a:extLst>
              <a:ext uri="{FF2B5EF4-FFF2-40B4-BE49-F238E27FC236}">
                <a16:creationId xmlns:a16="http://schemas.microsoft.com/office/drawing/2014/main" id="{4CDBA0FD-372D-B8C5-38CB-BCCCA0E2006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648708" y="2739367"/>
            <a:ext cx="1846584" cy="1371966"/>
            <a:chOff x="6336443" y="1996173"/>
            <a:chExt cx="520468" cy="386695"/>
          </a:xfrm>
          <a:solidFill>
            <a:schemeClr val="accent1"/>
          </a:solidFill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43C928DA-8331-B230-4277-22D1A64B168F}"/>
                </a:ext>
              </a:extLst>
            </p:cNvPr>
            <p:cNvSpPr/>
            <p:nvPr/>
          </p:nvSpPr>
          <p:spPr bwMode="gray">
            <a:xfrm>
              <a:off x="6365425" y="2023545"/>
              <a:ext cx="463980" cy="275597"/>
            </a:xfrm>
            <a:custGeom>
              <a:avLst/>
              <a:gdLst>
                <a:gd name="connsiteX0" fmla="*/ 3354 w 463980"/>
                <a:gd name="connsiteY0" fmla="*/ 275598 h 275597"/>
                <a:gd name="connsiteX1" fmla="*/ 460626 w 463980"/>
                <a:gd name="connsiteY1" fmla="*/ 275598 h 275597"/>
                <a:gd name="connsiteX2" fmla="*/ 463981 w 463980"/>
                <a:gd name="connsiteY2" fmla="*/ 272243 h 275597"/>
                <a:gd name="connsiteX3" fmla="*/ 463981 w 463980"/>
                <a:gd name="connsiteY3" fmla="*/ 3354 h 275597"/>
                <a:gd name="connsiteX4" fmla="*/ 460626 w 463980"/>
                <a:gd name="connsiteY4" fmla="*/ 0 h 275597"/>
                <a:gd name="connsiteX5" fmla="*/ 3354 w 463980"/>
                <a:gd name="connsiteY5" fmla="*/ 0 h 275597"/>
                <a:gd name="connsiteX6" fmla="*/ 0 w 463980"/>
                <a:gd name="connsiteY6" fmla="*/ 3354 h 275597"/>
                <a:gd name="connsiteX7" fmla="*/ 0 w 463980"/>
                <a:gd name="connsiteY7" fmla="*/ 272243 h 275597"/>
                <a:gd name="connsiteX8" fmla="*/ 3354 w 463980"/>
                <a:gd name="connsiteY8" fmla="*/ 275598 h 275597"/>
                <a:gd name="connsiteX9" fmla="*/ 17846 w 463980"/>
                <a:gd name="connsiteY9" fmla="*/ 257752 h 275597"/>
                <a:gd name="connsiteX10" fmla="*/ 17846 w 463980"/>
                <a:gd name="connsiteY10" fmla="*/ 17845 h 275597"/>
                <a:gd name="connsiteX11" fmla="*/ 446135 w 463980"/>
                <a:gd name="connsiteY11" fmla="*/ 17845 h 275597"/>
                <a:gd name="connsiteX12" fmla="*/ 446135 w 463980"/>
                <a:gd name="connsiteY12" fmla="*/ 257752 h 275597"/>
                <a:gd name="connsiteX13" fmla="*/ 17846 w 463980"/>
                <a:gd name="connsiteY13" fmla="*/ 257752 h 27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3980" h="275597">
                  <a:moveTo>
                    <a:pt x="3354" y="275598"/>
                  </a:moveTo>
                  <a:lnTo>
                    <a:pt x="460626" y="275598"/>
                  </a:lnTo>
                  <a:cubicBezTo>
                    <a:pt x="462505" y="275598"/>
                    <a:pt x="463981" y="274122"/>
                    <a:pt x="463981" y="272243"/>
                  </a:cubicBezTo>
                  <a:lnTo>
                    <a:pt x="463981" y="3354"/>
                  </a:lnTo>
                  <a:cubicBezTo>
                    <a:pt x="463981" y="1476"/>
                    <a:pt x="462505" y="0"/>
                    <a:pt x="460626" y="0"/>
                  </a:cubicBezTo>
                  <a:lnTo>
                    <a:pt x="3354" y="0"/>
                  </a:lnTo>
                  <a:cubicBezTo>
                    <a:pt x="1476" y="0"/>
                    <a:pt x="0" y="1476"/>
                    <a:pt x="0" y="3354"/>
                  </a:cubicBezTo>
                  <a:lnTo>
                    <a:pt x="0" y="272243"/>
                  </a:lnTo>
                  <a:cubicBezTo>
                    <a:pt x="0" y="274122"/>
                    <a:pt x="1476" y="275598"/>
                    <a:pt x="3354" y="275598"/>
                  </a:cubicBezTo>
                  <a:close/>
                  <a:moveTo>
                    <a:pt x="17846" y="257752"/>
                  </a:moveTo>
                  <a:lnTo>
                    <a:pt x="17846" y="17845"/>
                  </a:lnTo>
                  <a:lnTo>
                    <a:pt x="446135" y="17845"/>
                  </a:lnTo>
                  <a:lnTo>
                    <a:pt x="446135" y="257752"/>
                  </a:lnTo>
                  <a:lnTo>
                    <a:pt x="17846" y="257752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sz="1350" dirty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696EDCC9-45CB-7027-18EE-FDA839D300BA}"/>
                </a:ext>
              </a:extLst>
            </p:cNvPr>
            <p:cNvSpPr/>
            <p:nvPr/>
          </p:nvSpPr>
          <p:spPr bwMode="gray">
            <a:xfrm>
              <a:off x="6336443" y="1996173"/>
              <a:ext cx="520468" cy="386695"/>
            </a:xfrm>
            <a:custGeom>
              <a:avLst/>
              <a:gdLst>
                <a:gd name="connsiteX0" fmla="*/ 516980 w 520468"/>
                <a:gd name="connsiteY0" fmla="*/ 0 h 386695"/>
                <a:gd name="connsiteX1" fmla="*/ 3354 w 520468"/>
                <a:gd name="connsiteY1" fmla="*/ 0 h 386695"/>
                <a:gd name="connsiteX2" fmla="*/ 0 w 520468"/>
                <a:gd name="connsiteY2" fmla="*/ 3354 h 386695"/>
                <a:gd name="connsiteX3" fmla="*/ 0 w 520468"/>
                <a:gd name="connsiteY3" fmla="*/ 327524 h 386695"/>
                <a:gd name="connsiteX4" fmla="*/ 3354 w 520468"/>
                <a:gd name="connsiteY4" fmla="*/ 330878 h 386695"/>
                <a:gd name="connsiteX5" fmla="*/ 189859 w 520468"/>
                <a:gd name="connsiteY5" fmla="*/ 330878 h 386695"/>
                <a:gd name="connsiteX6" fmla="*/ 189859 w 520468"/>
                <a:gd name="connsiteY6" fmla="*/ 368850 h 386695"/>
                <a:gd name="connsiteX7" fmla="*/ 64807 w 520468"/>
                <a:gd name="connsiteY7" fmla="*/ 368850 h 386695"/>
                <a:gd name="connsiteX8" fmla="*/ 61452 w 520468"/>
                <a:gd name="connsiteY8" fmla="*/ 372204 h 386695"/>
                <a:gd name="connsiteX9" fmla="*/ 61452 w 520468"/>
                <a:gd name="connsiteY9" fmla="*/ 383341 h 386695"/>
                <a:gd name="connsiteX10" fmla="*/ 64807 w 520468"/>
                <a:gd name="connsiteY10" fmla="*/ 386695 h 386695"/>
                <a:gd name="connsiteX11" fmla="*/ 455662 w 520468"/>
                <a:gd name="connsiteY11" fmla="*/ 386695 h 386695"/>
                <a:gd name="connsiteX12" fmla="*/ 459016 w 520468"/>
                <a:gd name="connsiteY12" fmla="*/ 383341 h 386695"/>
                <a:gd name="connsiteX13" fmla="*/ 459016 w 520468"/>
                <a:gd name="connsiteY13" fmla="*/ 372204 h 386695"/>
                <a:gd name="connsiteX14" fmla="*/ 455662 w 520468"/>
                <a:gd name="connsiteY14" fmla="*/ 368850 h 386695"/>
                <a:gd name="connsiteX15" fmla="*/ 330609 w 520468"/>
                <a:gd name="connsiteY15" fmla="*/ 368850 h 386695"/>
                <a:gd name="connsiteX16" fmla="*/ 330609 w 520468"/>
                <a:gd name="connsiteY16" fmla="*/ 330878 h 386695"/>
                <a:gd name="connsiteX17" fmla="*/ 517114 w 520468"/>
                <a:gd name="connsiteY17" fmla="*/ 330878 h 386695"/>
                <a:gd name="connsiteX18" fmla="*/ 520468 w 520468"/>
                <a:gd name="connsiteY18" fmla="*/ 327524 h 386695"/>
                <a:gd name="connsiteX19" fmla="*/ 520468 w 520468"/>
                <a:gd name="connsiteY19" fmla="*/ 3354 h 386695"/>
                <a:gd name="connsiteX20" fmla="*/ 517114 w 520468"/>
                <a:gd name="connsiteY20" fmla="*/ 0 h 386695"/>
                <a:gd name="connsiteX21" fmla="*/ 312630 w 520468"/>
                <a:gd name="connsiteY21" fmla="*/ 330878 h 386695"/>
                <a:gd name="connsiteX22" fmla="*/ 312630 w 520468"/>
                <a:gd name="connsiteY22" fmla="*/ 368850 h 386695"/>
                <a:gd name="connsiteX23" fmla="*/ 207704 w 520468"/>
                <a:gd name="connsiteY23" fmla="*/ 368850 h 386695"/>
                <a:gd name="connsiteX24" fmla="*/ 207704 w 520468"/>
                <a:gd name="connsiteY24" fmla="*/ 330878 h 386695"/>
                <a:gd name="connsiteX25" fmla="*/ 312630 w 520468"/>
                <a:gd name="connsiteY25" fmla="*/ 330878 h 386695"/>
                <a:gd name="connsiteX26" fmla="*/ 502489 w 520468"/>
                <a:gd name="connsiteY26" fmla="*/ 17980 h 386695"/>
                <a:gd name="connsiteX27" fmla="*/ 502489 w 520468"/>
                <a:gd name="connsiteY27" fmla="*/ 312899 h 386695"/>
                <a:gd name="connsiteX28" fmla="*/ 17845 w 520468"/>
                <a:gd name="connsiteY28" fmla="*/ 312899 h 386695"/>
                <a:gd name="connsiteX29" fmla="*/ 17845 w 520468"/>
                <a:gd name="connsiteY29" fmla="*/ 17845 h 386695"/>
                <a:gd name="connsiteX30" fmla="*/ 502489 w 520468"/>
                <a:gd name="connsiteY30" fmla="*/ 17845 h 38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0468" h="386695">
                  <a:moveTo>
                    <a:pt x="516980" y="0"/>
                  </a:moveTo>
                  <a:lnTo>
                    <a:pt x="3354" y="0"/>
                  </a:lnTo>
                  <a:cubicBezTo>
                    <a:pt x="1476" y="0"/>
                    <a:pt x="0" y="1476"/>
                    <a:pt x="0" y="3354"/>
                  </a:cubicBezTo>
                  <a:lnTo>
                    <a:pt x="0" y="327524"/>
                  </a:lnTo>
                  <a:cubicBezTo>
                    <a:pt x="0" y="329402"/>
                    <a:pt x="1476" y="330878"/>
                    <a:pt x="3354" y="330878"/>
                  </a:cubicBezTo>
                  <a:lnTo>
                    <a:pt x="189859" y="330878"/>
                  </a:lnTo>
                  <a:lnTo>
                    <a:pt x="189859" y="368850"/>
                  </a:lnTo>
                  <a:lnTo>
                    <a:pt x="64807" y="368850"/>
                  </a:lnTo>
                  <a:cubicBezTo>
                    <a:pt x="62928" y="368850"/>
                    <a:pt x="61452" y="370326"/>
                    <a:pt x="61452" y="372204"/>
                  </a:cubicBezTo>
                  <a:lnTo>
                    <a:pt x="61452" y="383341"/>
                  </a:lnTo>
                  <a:cubicBezTo>
                    <a:pt x="61452" y="385219"/>
                    <a:pt x="62928" y="386695"/>
                    <a:pt x="64807" y="386695"/>
                  </a:cubicBezTo>
                  <a:lnTo>
                    <a:pt x="455662" y="386695"/>
                  </a:lnTo>
                  <a:cubicBezTo>
                    <a:pt x="457540" y="386695"/>
                    <a:pt x="459016" y="385219"/>
                    <a:pt x="459016" y="383341"/>
                  </a:cubicBezTo>
                  <a:lnTo>
                    <a:pt x="459016" y="372204"/>
                  </a:lnTo>
                  <a:cubicBezTo>
                    <a:pt x="459016" y="370326"/>
                    <a:pt x="457540" y="368850"/>
                    <a:pt x="455662" y="368850"/>
                  </a:cubicBezTo>
                  <a:lnTo>
                    <a:pt x="330609" y="368850"/>
                  </a:lnTo>
                  <a:lnTo>
                    <a:pt x="330609" y="330878"/>
                  </a:lnTo>
                  <a:lnTo>
                    <a:pt x="517114" y="330878"/>
                  </a:lnTo>
                  <a:cubicBezTo>
                    <a:pt x="518993" y="330878"/>
                    <a:pt x="520468" y="329402"/>
                    <a:pt x="520468" y="327524"/>
                  </a:cubicBezTo>
                  <a:lnTo>
                    <a:pt x="520468" y="3354"/>
                  </a:lnTo>
                  <a:cubicBezTo>
                    <a:pt x="520468" y="1476"/>
                    <a:pt x="518993" y="0"/>
                    <a:pt x="517114" y="0"/>
                  </a:cubicBezTo>
                  <a:close/>
                  <a:moveTo>
                    <a:pt x="312630" y="330878"/>
                  </a:moveTo>
                  <a:lnTo>
                    <a:pt x="312630" y="368850"/>
                  </a:lnTo>
                  <a:lnTo>
                    <a:pt x="207704" y="368850"/>
                  </a:lnTo>
                  <a:lnTo>
                    <a:pt x="207704" y="330878"/>
                  </a:lnTo>
                  <a:lnTo>
                    <a:pt x="312630" y="330878"/>
                  </a:lnTo>
                  <a:close/>
                  <a:moveTo>
                    <a:pt x="502489" y="17980"/>
                  </a:moveTo>
                  <a:lnTo>
                    <a:pt x="502489" y="312899"/>
                  </a:lnTo>
                  <a:lnTo>
                    <a:pt x="17845" y="312899"/>
                  </a:lnTo>
                  <a:lnTo>
                    <a:pt x="17845" y="17845"/>
                  </a:lnTo>
                  <a:lnTo>
                    <a:pt x="502489" y="17845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sz="1350" dirty="0"/>
            </a:p>
          </p:txBody>
        </p:sp>
      </p:grp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701EFB1-DC65-A341-E192-DB07042DC3C9}"/>
              </a:ext>
            </a:extLst>
          </p:cNvPr>
          <p:cNvSpPr txBox="1">
            <a:spLocks/>
          </p:cNvSpPr>
          <p:nvPr/>
        </p:nvSpPr>
        <p:spPr bwMode="gray">
          <a:xfrm>
            <a:off x="0" y="4542403"/>
            <a:ext cx="9144000" cy="814387"/>
          </a:xfrm>
          <a:prstGeom prst="rect">
            <a:avLst/>
          </a:prstGeom>
        </p:spPr>
        <p:txBody>
          <a:bodyPr/>
          <a:lstStyle>
            <a:lvl1pPr marL="202520" indent="-202520" algn="l" defTabSz="685868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54" indent="-202520" algn="l" defTabSz="685868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81" indent="-202520" algn="l" defTabSz="685868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08" indent="-202520" algn="l" defTabSz="685868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135" indent="-202520" algn="l" defTabSz="685868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138" indent="-171467" algn="l" defTabSz="6858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73" indent="-171467" algn="l" defTabSz="6858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07" indent="-171467" algn="l" defTabSz="6858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42" indent="-171467" algn="l" defTabSz="6858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400" b="1" dirty="0"/>
              <a:t>Live-Präsentation der Anwendung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634253C-4754-AB2F-A5F5-9A6800AB85C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212000" y="2965380"/>
            <a:ext cx="720000" cy="720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7100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CB0AD-10BE-79ED-D933-A5862F55416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Vielen Dank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9457D4-D742-FEF9-B03E-D50E8FF4B80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439720" y="271440"/>
            <a:ext cx="4264560" cy="42645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5091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C0DCFB-0E99-03D4-D920-6F618FB2E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4E3042-2D42-4887-B710-6A504077A7CF}" type="datetime4">
              <a:rPr lang="de-DE" noProof="0" smtClean="0"/>
              <a:t>5. Juli 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 err="1"/>
              <a:t>ModA</a:t>
            </a:r>
            <a:r>
              <a:rPr lang="de-DE" dirty="0"/>
              <a:t> Ergebnispräsentation  | Team Rot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9</a:t>
            </a:fld>
            <a:endParaRPr lang="de-DE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Anwendung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C6BA3C6-1149-8383-5AA7-6BA53BC572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090185-8E00-88B6-EB56-410AC4389D2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00" y="1303108"/>
            <a:ext cx="9000000" cy="48614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9657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TH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sz="1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 cap="rnd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85750" indent="-285750" algn="l">
          <a:lnSpc>
            <a:spcPct val="90000"/>
          </a:lnSpc>
          <a:spcAft>
            <a:spcPts val="1000"/>
          </a:spcAft>
          <a:buClr>
            <a:schemeClr val="accent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Bildschirmpräsentation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Meta OT</vt:lpstr>
      <vt:lpstr>OTH</vt:lpstr>
      <vt:lpstr>Herzlich Willkommen</vt:lpstr>
      <vt:lpstr>Agenda</vt:lpstr>
      <vt:lpstr>Mission Statement</vt:lpstr>
      <vt:lpstr>Architekturüberblick</vt:lpstr>
      <vt:lpstr>Test-Coverage</vt:lpstr>
      <vt:lpstr>Einladung zum Repository</vt:lpstr>
      <vt:lpstr>Live-Demo</vt:lpstr>
      <vt:lpstr>Vielen Dank</vt:lpstr>
      <vt:lpstr>Anwendung</vt:lpstr>
    </vt:vector>
  </TitlesOfParts>
  <Company>Ostbayerische Technische Hochschule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 Master</dc:title>
  <dc:creator>PresentationLoad</dc:creator>
  <dc:description/>
  <cp:lastModifiedBy>Tobias Dobmeier</cp:lastModifiedBy>
  <cp:revision>1841</cp:revision>
  <dcterms:created xsi:type="dcterms:W3CDTF">2015-11-26T10:37:47Z</dcterms:created>
  <dcterms:modified xsi:type="dcterms:W3CDTF">2023-07-05T16:53:12Z</dcterms:modified>
</cp:coreProperties>
</file>