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333" r:id="rId3"/>
    <p:sldId id="330" r:id="rId4"/>
    <p:sldId id="322" r:id="rId5"/>
    <p:sldId id="326" r:id="rId6"/>
    <p:sldId id="336" r:id="rId7"/>
    <p:sldId id="324" r:id="rId8"/>
    <p:sldId id="327" r:id="rId9"/>
    <p:sldId id="321" r:id="rId10"/>
    <p:sldId id="329" r:id="rId11"/>
    <p:sldId id="332" r:id="rId12"/>
    <p:sldId id="331" r:id="rId13"/>
    <p:sldId id="334" r:id="rId14"/>
    <p:sldId id="335" r:id="rId15"/>
  </p:sldIdLst>
  <p:sldSz cx="12192000" cy="6858000"/>
  <p:notesSz cx="6858000" cy="9144000"/>
  <p:embeddedFontLst>
    <p:embeddedFont>
      <p:font typeface="Meta OT" panose="020B0504030101020104" pitchFamily="3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äsentation" id="{D4FCB3B3-2F76-4BB5-8E9E-FB1C246458FA}">
          <p14:sldIdLst>
            <p14:sldId id="257"/>
            <p14:sldId id="333"/>
            <p14:sldId id="330"/>
            <p14:sldId id="322"/>
            <p14:sldId id="326"/>
            <p14:sldId id="336"/>
            <p14:sldId id="324"/>
            <p14:sldId id="327"/>
            <p14:sldId id="321"/>
            <p14:sldId id="329"/>
            <p14:sldId id="332"/>
            <p14:sldId id="331"/>
            <p14:sldId id="334"/>
            <p14:sldId id="335"/>
          </p14:sldIdLst>
        </p14:section>
        <p14:section name="Anhang" id="{4EDE7FD7-A736-42AD-9FCA-E9C2F811943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AFAFA"/>
    <a:srgbClr val="F3F1EF"/>
    <a:srgbClr val="45B1CB"/>
    <a:srgbClr val="2D899F"/>
    <a:srgbClr val="1F74AD"/>
    <a:srgbClr val="144D73"/>
    <a:srgbClr val="2C3E50"/>
    <a:srgbClr val="212E3C"/>
    <a:srgbClr val="1E5B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0" autoAdjust="0"/>
    <p:restoredTop sz="96196" autoAdjust="0"/>
  </p:normalViewPr>
  <p:slideViewPr>
    <p:cSldViewPr snapToGrid="0" snapToObjects="1" showGuides="1">
      <p:cViewPr varScale="1">
        <p:scale>
          <a:sx n="159" d="100"/>
          <a:sy n="159" d="100"/>
        </p:scale>
        <p:origin x="480" y="138"/>
      </p:cViewPr>
      <p:guideLst/>
    </p:cSldViewPr>
  </p:slideViewPr>
  <p:outlineViewPr>
    <p:cViewPr>
      <p:scale>
        <a:sx n="33" d="100"/>
        <a:sy n="33" d="100"/>
      </p:scale>
      <p:origin x="0" y="-2196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" d="1"/>
        <a:sy n="1" d="1"/>
      </p:scale>
      <p:origin x="0" y="-16188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3108" y="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"/>
          <p:cNvSpPr>
            <a:spLocks noGrp="1"/>
          </p:cNvSpPr>
          <p:nvPr>
            <p:ph type="ftr" sz="quarter" idx="2"/>
          </p:nvPr>
        </p:nvSpPr>
        <p:spPr bwMode="gray"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r>
              <a:rPr lang="de-DE"/>
              <a:t>Conversphere | Team Blau</a:t>
            </a:r>
            <a:endParaRPr lang="de-DE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3"/>
          </p:nvPr>
        </p:nvSpPr>
        <p:spPr bwMode="gray"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CD9C266D-9BF6-45DD-93F4-23D3D4380AF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93992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58775" y="431800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  <p:txBody>
          <a:bodyPr vert="horz" lIns="0" tIns="0" rIns="0" bIns="0" rtlCol="0" anchor="ctr"/>
          <a:lstStyle/>
          <a:p>
            <a:endParaRPr lang="de-DE" noProof="0" dirty="0"/>
          </a:p>
        </p:txBody>
      </p:sp>
      <p:sp>
        <p:nvSpPr>
          <p:cNvPr id="5" name="Notizen"/>
          <p:cNvSpPr>
            <a:spLocks noGrp="1"/>
          </p:cNvSpPr>
          <p:nvPr>
            <p:ph type="body" sz="quarter" idx="3"/>
          </p:nvPr>
        </p:nvSpPr>
        <p:spPr bwMode="gray">
          <a:xfrm>
            <a:off x="359999" y="4248000"/>
            <a:ext cx="6138000" cy="4068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4"/>
          </p:nvPr>
        </p:nvSpPr>
        <p:spPr bwMode="gray"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r>
              <a:rPr lang="de-DE" noProof="0"/>
              <a:t>Conversphere | Team Blau</a:t>
            </a:r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5"/>
          </p:nvPr>
        </p:nvSpPr>
        <p:spPr bwMode="gray"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92DA5471-CC57-402A-9527-36A1D012F69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350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 Titel ohne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4C192B0-715F-8C48-E81F-8C60D8AB0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0" y="1287553"/>
            <a:ext cx="11112000" cy="540000"/>
          </a:xfrm>
        </p:spPr>
        <p:txBody>
          <a:bodyPr/>
          <a:lstStyle>
            <a:lvl1pPr>
              <a:defRPr sz="4000" cap="all" spc="400" baseline="0"/>
            </a:lvl1pPr>
          </a:lstStyle>
          <a:p>
            <a:r>
              <a:rPr lang="de-DE" noProof="0" dirty="0"/>
              <a:t>Titel Ihrer Präsentation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4108360"/>
            <a:ext cx="12192000" cy="1067241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DD53894C-B9EA-D4A9-E715-09AFE608F83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2410487"/>
            <a:ext cx="566504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">
            <a:extLst>
              <a:ext uri="{FF2B5EF4-FFF2-40B4-BE49-F238E27FC236}">
                <a16:creationId xmlns:a16="http://schemas.microsoft.com/office/drawing/2014/main" id="{3ED46DDB-747F-6754-93A4-B23B4E6422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1879434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46503FB-A4BF-4177-CEAC-CC638F1E0B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531" y="2634761"/>
            <a:ext cx="11110938" cy="216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CF55D6DB-9E2D-68EE-92BB-2F8F475AF1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40531" y="2900799"/>
            <a:ext cx="11110938" cy="216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D5E51F6-8371-C60E-855F-6DD86623C0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439192" y="452261"/>
            <a:ext cx="2212808" cy="3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0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Inhal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91EFC4A3-7BF0-4E93-A645-24685B17FB36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3528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4332000" y="1728000"/>
            <a:ext cx="3528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09D5253A-D565-7F8D-FD2E-AC147E93B844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8124000" y="1728000"/>
            <a:ext cx="3528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76660D08-8E54-FBFD-4E85-8BE84FA93DB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6704622-3633-DCEF-1AB8-368328F6FD39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755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Inhalt 1/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70838696-0180-4445-B677-64860308D032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39999" y="1728000"/>
            <a:ext cx="7320001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8124000" y="1728000"/>
            <a:ext cx="3528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76660D08-8E54-FBFD-4E85-8BE84FA93DB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C42605CE-49BE-8277-AA0F-5DDDB9E4539E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34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/2 Zeilen Inhalt 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3BBD197-B443-4094-947A-7E775B79C310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23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6252000" y="1728000"/>
            <a:ext cx="5400000" cy="23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099263C8-394F-8B8B-EAFA-25F69C3E45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1829BD12-AEEB-27EA-6591-86E13871D9B0}"/>
              </a:ext>
            </a:extLst>
          </p:cNvPr>
          <p:cNvSpPr>
            <a:spLocks noGrp="1"/>
          </p:cNvSpPr>
          <p:nvPr>
            <p:ph sz="quarter" idx="21"/>
          </p:nvPr>
        </p:nvSpPr>
        <p:spPr bwMode="gray">
          <a:xfrm>
            <a:off x="540000" y="4346075"/>
            <a:ext cx="5400000" cy="1521925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5A407BCC-BE92-C697-C914-2586840781D0}"/>
              </a:ext>
            </a:extLst>
          </p:cNvPr>
          <p:cNvSpPr>
            <a:spLocks noGrp="1"/>
          </p:cNvSpPr>
          <p:nvPr>
            <p:ph sz="quarter" idx="22"/>
          </p:nvPr>
        </p:nvSpPr>
        <p:spPr bwMode="gray">
          <a:xfrm>
            <a:off x="6252000" y="4346075"/>
            <a:ext cx="5400000" cy="1521925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DD5AA098-077A-FC1F-E4C1-4E1DDEA8F9C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4128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B848F595-3A53-4465-A9D4-7161448B6804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39998" y="6020548"/>
            <a:ext cx="11112001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4FA07D1B-54B2-26D7-4D67-D390D233BD8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39998" y="1728000"/>
            <a:ext cx="7320001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1557C-A730-DBA3-D376-FB3097FEF3A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8124000" y="1341673"/>
            <a:ext cx="4068000" cy="4526327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ADDAAD3-8C90-C436-2FB2-C0E7F7F8A1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8124001" y="5254672"/>
            <a:ext cx="4068000" cy="613328"/>
          </a:xfrm>
          <a:solidFill>
            <a:schemeClr val="bg1">
              <a:alpha val="90000"/>
            </a:schemeClr>
          </a:solidFill>
        </p:spPr>
        <p:txBody>
          <a:bodyPr wrap="square" lIns="180000" tIns="180000" rIns="180000" bIns="180000" anchor="b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Bildbeschreibung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3603200A-B42E-C767-1DD0-21C80863145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4592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B8B98916-DB96-E7E1-BF37-247A5861035C}"/>
              </a:ext>
            </a:extLst>
          </p:cNvPr>
          <p:cNvSpPr/>
          <p:nvPr userDrawn="1"/>
        </p:nvSpPr>
        <p:spPr bwMode="gray">
          <a:xfrm>
            <a:off x="9077454" y="1343026"/>
            <a:ext cx="3114546" cy="4965522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96EA9BF-EB8A-4913-8C74-5DF64DAF5843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539999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4FA07D1B-54B2-26D7-4D67-D390D233BD8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1557C-A730-DBA3-D376-FB3097FEF3A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6252000" y="1728000"/>
            <a:ext cx="5400000" cy="415848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5B3ED9D5-B64F-F92B-1C09-5E6FB74FDB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476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 + Bilder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AF28F8B0-0C1E-411F-AA6B-DC5D3064A0D5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514" y="6020548"/>
            <a:ext cx="11110938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727B6A3-F0C1-98FE-EC4F-45C15597D16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7999"/>
            <a:ext cx="3936000" cy="250420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227C87D-1EBD-DE71-64CA-8F2BC8AF6D45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 bwMode="gray">
          <a:xfrm>
            <a:off x="4128000" y="1727999"/>
            <a:ext cx="3936000" cy="250420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E62E7437-B246-7E60-400E-1513A4618D4E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 bwMode="gray">
          <a:xfrm>
            <a:off x="8256000" y="1727999"/>
            <a:ext cx="3936000" cy="250420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37C1EFB-1B1D-3047-9780-B89F6A88D18B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4722296"/>
            <a:ext cx="11112000" cy="114570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46E780D-AEF5-92D3-DDE3-B3A1724A5E72}"/>
              </a:ext>
            </a:extLst>
          </p:cNvPr>
          <p:cNvSpPr/>
          <p:nvPr userDrawn="1"/>
        </p:nvSpPr>
        <p:spPr bwMode="gray">
          <a:xfrm>
            <a:off x="-528" y="4232201"/>
            <a:ext cx="12192528" cy="265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42E364E6-77E6-A20E-92AE-85F45A786AF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3351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37C1EFB-1B1D-3047-9780-B89F6A88D18B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4722296"/>
            <a:ext cx="11112000" cy="114570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504CB600-3A52-4CAD-B492-09A49197D7A2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532" y="6020548"/>
            <a:ext cx="11110938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727B6A3-F0C1-98FE-EC4F-45C15597D16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7999"/>
            <a:ext cx="12192000" cy="250420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46E780D-AEF5-92D3-DDE3-B3A1724A5E72}"/>
              </a:ext>
            </a:extLst>
          </p:cNvPr>
          <p:cNvSpPr/>
          <p:nvPr userDrawn="1"/>
        </p:nvSpPr>
        <p:spPr bwMode="gray">
          <a:xfrm>
            <a:off x="-528" y="4232201"/>
            <a:ext cx="12192528" cy="265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CCAFF65-2738-7328-F9E6-E49D2161F3D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6500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58FD181-5531-166F-71B4-B8F57A29853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8000"/>
            <a:ext cx="1219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D724A35-4CC3-45A1-955B-E9A1310F8EB8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6DFD0F5-2CB0-94E3-FC1C-8065D06284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531" y="6020548"/>
            <a:ext cx="11110938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B0F97-2B46-4B62-92A2-1FEE846A66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8302019" y="1728000"/>
            <a:ext cx="3349981" cy="4138612"/>
          </a:xfrm>
          <a:solidFill>
            <a:schemeClr val="accent1">
              <a:alpha val="90000"/>
            </a:schemeClr>
          </a:solidFill>
        </p:spPr>
        <p:txBody>
          <a:bodyPr lIns="288000" tIns="288000" rIns="288000" bIns="2880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1F62C27-BD4E-4177-E8EE-EC03DA0FC476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790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58FD181-5531-166F-71B4-B8F57A29853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8000"/>
            <a:ext cx="1219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1920AAC-57FF-4A30-824C-41AEEB711D05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6DFD0F5-2CB0-94E3-FC1C-8065D06284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531" y="6020548"/>
            <a:ext cx="11110938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B0F97-2B46-4B62-92A2-1FEE846A66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8302019" y="1728000"/>
            <a:ext cx="3349981" cy="4138612"/>
          </a:xfrm>
          <a:solidFill>
            <a:schemeClr val="bg1">
              <a:alpha val="90000"/>
            </a:schemeClr>
          </a:solidFill>
        </p:spPr>
        <p:txBody>
          <a:bodyPr lIns="288000" tIns="288000" rIns="288000" bIns="288000"/>
          <a:lstStyle>
            <a:lvl1pPr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1F62C27-BD4E-4177-E8EE-EC03DA0FC476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8297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7A221482-CDA6-4B1D-B609-09B1C41DA36C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D41A984-A6E0-46DE-7D1E-938B448B479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6252000" y="1287552"/>
            <a:ext cx="5400000" cy="216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6CF18E5B-64DF-F042-A224-59AF58C58D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252000" y="3708000"/>
            <a:ext cx="5400000" cy="216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2D05323-395A-CDE0-B64B-4F093B193E75}"/>
              </a:ext>
            </a:extLst>
          </p:cNvPr>
          <p:cNvSpPr/>
          <p:nvPr userDrawn="1"/>
        </p:nvSpPr>
        <p:spPr bwMode="gray">
          <a:xfrm>
            <a:off x="0" y="979714"/>
            <a:ext cx="1455576" cy="765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35B42AE5-B0FF-9273-55D9-CFC2E4C955C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540000" y="1287556"/>
            <a:ext cx="5400000" cy="458044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2F76DCC3-FF69-B4FD-0213-CDABFD16AA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40000" y="5183306"/>
            <a:ext cx="5400000" cy="684694"/>
          </a:xfrm>
          <a:solidFill>
            <a:schemeClr val="bg1">
              <a:alpha val="90000"/>
            </a:schemeClr>
          </a:solidFill>
        </p:spPr>
        <p:txBody>
          <a:bodyPr wrap="square" lIns="180000" tIns="180000" rIns="180000" bIns="180000" anchor="b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Bildbeschreibung</a:t>
            </a:r>
          </a:p>
        </p:txBody>
      </p:sp>
    </p:spTree>
    <p:extLst>
      <p:ext uri="{BB962C8B-B14F-4D97-AF65-F5344CB8AC3E}">
        <p14:creationId xmlns:p14="http://schemas.microsoft.com/office/powerpoint/2010/main" val="180152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 Titel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4B31FCDB-6D8B-D1BE-F764-A8408040FD7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"/>
            <a:ext cx="12192000" cy="412016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4108360"/>
            <a:ext cx="12192000" cy="274964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61E523B-4753-8B65-C607-B7C37B955D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lum bright="100000"/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7127" b="18737"/>
          <a:stretch/>
        </p:blipFill>
        <p:spPr bwMode="gray">
          <a:xfrm>
            <a:off x="6571647" y="5128724"/>
            <a:ext cx="5620353" cy="1729277"/>
          </a:xfrm>
          <a:custGeom>
            <a:avLst/>
            <a:gdLst>
              <a:gd name="connsiteX0" fmla="*/ 0 w 5620353"/>
              <a:gd name="connsiteY0" fmla="*/ 0 h 1729277"/>
              <a:gd name="connsiteX1" fmla="*/ 5620353 w 5620353"/>
              <a:gd name="connsiteY1" fmla="*/ 0 h 1729277"/>
              <a:gd name="connsiteX2" fmla="*/ 5620353 w 5620353"/>
              <a:gd name="connsiteY2" fmla="*/ 1729277 h 1729277"/>
              <a:gd name="connsiteX3" fmla="*/ 0 w 5620353"/>
              <a:gd name="connsiteY3" fmla="*/ 1729277 h 172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0353" h="1729277">
                <a:moveTo>
                  <a:pt x="0" y="0"/>
                </a:moveTo>
                <a:lnTo>
                  <a:pt x="5620353" y="0"/>
                </a:lnTo>
                <a:lnTo>
                  <a:pt x="5620353" y="1729277"/>
                </a:lnTo>
                <a:lnTo>
                  <a:pt x="0" y="1729277"/>
                </a:lnTo>
                <a:close/>
              </a:path>
            </a:pathLst>
          </a:custGeom>
        </p:spPr>
      </p:pic>
      <p:sp>
        <p:nvSpPr>
          <p:cNvPr id="5" name="Titel 2">
            <a:extLst>
              <a:ext uri="{FF2B5EF4-FFF2-40B4-BE49-F238E27FC236}">
                <a16:creationId xmlns:a16="http://schemas.microsoft.com/office/drawing/2014/main" id="{5322EA7D-800B-36BF-687E-C8293EADA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0" y="4527588"/>
            <a:ext cx="11112000" cy="540000"/>
          </a:xfrm>
        </p:spPr>
        <p:txBody>
          <a:bodyPr/>
          <a:lstStyle>
            <a:lvl1pPr>
              <a:defRPr sz="400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 Ihrer Präsentation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0BABB708-F513-5202-E092-3C6628376B2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5650522"/>
            <a:ext cx="566504" cy="0"/>
          </a:xfrm>
          <a:prstGeom prst="line">
            <a:avLst/>
          </a:prstGeom>
          <a:ln w="38100" cap="rnd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">
            <a:extLst>
              <a:ext uri="{FF2B5EF4-FFF2-40B4-BE49-F238E27FC236}">
                <a16:creationId xmlns:a16="http://schemas.microsoft.com/office/drawing/2014/main" id="{362BF01A-CFEB-6B22-A676-8F3EBA6A6A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5119469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1C280C65-D615-00F6-CC12-622297AB35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0" y="3759982"/>
            <a:ext cx="12192000" cy="359192"/>
          </a:xfrm>
          <a:prstGeom prst="rect">
            <a:avLst/>
          </a:prstGeom>
          <a:solidFill>
            <a:schemeClr val="accent6">
              <a:alpha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E70F9551-02CD-8F88-E645-DFA4AFA73D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531" y="5844312"/>
            <a:ext cx="11110938" cy="216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sp>
        <p:nvSpPr>
          <p:cNvPr id="3" name="Textplatzhalter 5">
            <a:extLst>
              <a:ext uri="{FF2B5EF4-FFF2-40B4-BE49-F238E27FC236}">
                <a16:creationId xmlns:a16="http://schemas.microsoft.com/office/drawing/2014/main" id="{129282AE-A7FA-8FCD-A391-7691FBED1C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40531" y="6110350"/>
            <a:ext cx="11110938" cy="216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Optionaler Text</a:t>
            </a:r>
          </a:p>
        </p:txBody>
      </p:sp>
    </p:spTree>
    <p:extLst>
      <p:ext uri="{BB962C8B-B14F-4D97-AF65-F5344CB8AC3E}">
        <p14:creationId xmlns:p14="http://schemas.microsoft.com/office/powerpoint/2010/main" val="177779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lken + Inhal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5CF3297A-7534-4AF1-87D7-ED24EC8104A4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8D9B258E-B0C2-507A-7B5E-39C48203A57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1126997" y="1837821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Textplatzhalter 13">
            <a:extLst>
              <a:ext uri="{FF2B5EF4-FFF2-40B4-BE49-F238E27FC236}">
                <a16:creationId xmlns:a16="http://schemas.microsoft.com/office/drawing/2014/main" id="{B0D378B3-9B07-827B-284E-9681B1B466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126997" y="2083134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Textplatzhalter 17">
            <a:extLst>
              <a:ext uri="{FF2B5EF4-FFF2-40B4-BE49-F238E27FC236}">
                <a16:creationId xmlns:a16="http://schemas.microsoft.com/office/drawing/2014/main" id="{CA3F5608-690A-58C3-7CE7-35C47F1D41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991366" y="1948277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E9379043-16E5-CC47-7790-C8FC40EB9D0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1126997" y="2560565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A4AB670-2820-6C16-5A91-2575B7FC134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1126997" y="2805878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619C7180-B8D1-2CB2-A9F6-19F3D752A10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4991366" y="2671021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9E0F91FA-E60E-C819-47EA-CACF969DCCF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1126997" y="3283309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885A10CC-9BF3-1889-CE8C-25089DE382E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126997" y="3528622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30B72454-037A-DCBC-BF59-B4DEB4DCE9A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4991366" y="3393765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3ABBB406-5249-8395-6BDA-09E0E214EB3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1126997" y="4006053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13">
            <a:extLst>
              <a:ext uri="{FF2B5EF4-FFF2-40B4-BE49-F238E27FC236}">
                <a16:creationId xmlns:a16="http://schemas.microsoft.com/office/drawing/2014/main" id="{8D2432DD-2DA2-0561-5C4A-FE3FC47BDAA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126997" y="4251366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3B5166E5-235A-D20E-6BC9-D1A599B834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991366" y="4116509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5" name="Textplatzhalter 17">
            <a:extLst>
              <a:ext uri="{FF2B5EF4-FFF2-40B4-BE49-F238E27FC236}">
                <a16:creationId xmlns:a16="http://schemas.microsoft.com/office/drawing/2014/main" id="{DD20F309-AB1E-64EB-00D2-F1B4E493B93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 bwMode="gray">
          <a:xfrm>
            <a:off x="1126997" y="4728797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413069BD-3FDA-098A-2ACB-D69D6EC059C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1126997" y="4974110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C11238BF-0BA9-437C-25BB-8BAED1C7ACA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4991366" y="4839253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7FFCC405-161D-7574-52E8-3315C95E432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1126997" y="5451543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13">
            <a:extLst>
              <a:ext uri="{FF2B5EF4-FFF2-40B4-BE49-F238E27FC236}">
                <a16:creationId xmlns:a16="http://schemas.microsoft.com/office/drawing/2014/main" id="{0C489351-2F4B-D4F4-B749-FEBBF6EA0A6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1126997" y="5696856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079FFA5B-C1F3-B809-708C-59E42F480F3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4991366" y="5561999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3" name="Inhaltsplatzhalter 5">
            <a:extLst>
              <a:ext uri="{FF2B5EF4-FFF2-40B4-BE49-F238E27FC236}">
                <a16:creationId xmlns:a16="http://schemas.microsoft.com/office/drawing/2014/main" id="{312509A8-F2BD-1171-7348-ACC2C8F2C0BB}"/>
              </a:ext>
            </a:extLst>
          </p:cNvPr>
          <p:cNvSpPr>
            <a:spLocks noGrp="1"/>
          </p:cNvSpPr>
          <p:nvPr>
            <p:ph sz="quarter" idx="50"/>
          </p:nvPr>
        </p:nvSpPr>
        <p:spPr bwMode="gray">
          <a:xfrm>
            <a:off x="6576000" y="3895883"/>
            <a:ext cx="5076000" cy="1972118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D0D5758C-6EB2-0E7E-3A9D-88EAFDB8534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9514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lken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9469" y="829125"/>
            <a:ext cx="11113062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64B6D16D-8173-46EE-B2CD-4CEFA0A4033B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5148F175-AA4D-D5B2-7712-393A43F12E38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1082449" y="1847521"/>
            <a:ext cx="3638841" cy="363884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0" name="Textplatzhalter 17">
            <a:extLst>
              <a:ext uri="{FF2B5EF4-FFF2-40B4-BE49-F238E27FC236}">
                <a16:creationId xmlns:a16="http://schemas.microsoft.com/office/drawing/2014/main" id="{6CFC1198-19D8-60AF-38B8-2848F5C344A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5322706" y="2502995"/>
            <a:ext cx="504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13">
            <a:extLst>
              <a:ext uri="{FF2B5EF4-FFF2-40B4-BE49-F238E27FC236}">
                <a16:creationId xmlns:a16="http://schemas.microsoft.com/office/drawing/2014/main" id="{24C1F6E7-E414-C8EC-E907-6ABCE59F209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322706" y="2748308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92D0F3-F66D-C615-9FC8-59BDC196FB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10659551" y="2613451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4" name="Textplatzhalter 17">
            <a:extLst>
              <a:ext uri="{FF2B5EF4-FFF2-40B4-BE49-F238E27FC236}">
                <a16:creationId xmlns:a16="http://schemas.microsoft.com/office/drawing/2014/main" id="{EEAE0B9E-482F-75AB-3BFC-33DBB38A874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5322706" y="3225739"/>
            <a:ext cx="504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9051BE45-8971-E31F-1710-FF49A17237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5322706" y="3471052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17">
            <a:extLst>
              <a:ext uri="{FF2B5EF4-FFF2-40B4-BE49-F238E27FC236}">
                <a16:creationId xmlns:a16="http://schemas.microsoft.com/office/drawing/2014/main" id="{C44439C3-F4EE-9111-E27F-FFA0EC9CEB4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10659551" y="3336195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4CA8C42E-84F4-3034-0B90-68DECCDD604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5322706" y="3948483"/>
            <a:ext cx="504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3BA74403-312D-5844-2D79-0D7ABF623D5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5322706" y="4193796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E795E9C1-C511-3D9B-D2B4-2D01AE7ECED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0659551" y="4058939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4F2F472A-CC07-D0D8-724D-AC065CAFEAC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5322706" y="4671227"/>
            <a:ext cx="504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13">
            <a:extLst>
              <a:ext uri="{FF2B5EF4-FFF2-40B4-BE49-F238E27FC236}">
                <a16:creationId xmlns:a16="http://schemas.microsoft.com/office/drawing/2014/main" id="{51576017-128E-5451-A3A0-F7A385FEE9B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5322706" y="4916540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F7A84F5F-4F6B-F311-C15D-3B78C55A8C9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10659551" y="4781683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3A57592-FB23-3B74-254C-ADEBCD4E03A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440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+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CCD1AECF-CED7-28BC-6A3B-E63EA7150BE7}"/>
              </a:ext>
            </a:extLst>
          </p:cNvPr>
          <p:cNvSpPr/>
          <p:nvPr userDrawn="1"/>
        </p:nvSpPr>
        <p:spPr bwMode="gray">
          <a:xfrm>
            <a:off x="0" y="1115114"/>
            <a:ext cx="4994031" cy="4258793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D3A4E6D-FD2E-442E-83FC-7573EFCD2903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56AF458-34C8-E19E-4D72-70F10E17DD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47" r="29869"/>
          <a:stretch/>
        </p:blipFill>
        <p:spPr bwMode="gray">
          <a:xfrm>
            <a:off x="2908270" y="526552"/>
            <a:ext cx="2998856" cy="5612946"/>
          </a:xfrm>
          <a:prstGeom prst="rect">
            <a:avLst/>
          </a:prstGeom>
        </p:spPr>
      </p:pic>
      <p:sp>
        <p:nvSpPr>
          <p:cNvPr id="5" name="Bildplatzhalter 15">
            <a:extLst>
              <a:ext uri="{FF2B5EF4-FFF2-40B4-BE49-F238E27FC236}">
                <a16:creationId xmlns:a16="http://schemas.microsoft.com/office/drawing/2014/main" id="{F8EB099B-5535-70E4-43D4-BAE8B7C34BB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10314" y="1267224"/>
            <a:ext cx="2262658" cy="3950316"/>
          </a:xfrm>
          <a:prstGeom prst="rect">
            <a:avLst/>
          </a:prstGeom>
          <a:solidFill>
            <a:srgbClr val="FAFAFA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Meta OT" panose="020B0504030101020104" pitchFamily="34" charset="0"/>
              </a:defRPr>
            </a:lvl1pPr>
          </a:lstStyle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FC4DF547-857B-4B23-A089-77AFDF3A4D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540000" y="1984510"/>
            <a:ext cx="2436160" cy="2520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1F584A04-E815-4911-E924-A3978560E4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7483730" y="1790787"/>
            <a:ext cx="4168270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987CC6B3-D222-467B-2064-0703F1EE36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7483730" y="2082089"/>
            <a:ext cx="4168270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6153100C-5827-8303-C6D6-CDADE528EEB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7483730" y="3074635"/>
            <a:ext cx="4168270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D2CC7E27-716B-ACCA-F30E-776CDDE7A90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7483730" y="3365937"/>
            <a:ext cx="4168270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FDE11610-4A58-BD6E-FD8E-A3ED96004E7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7483730" y="4358482"/>
            <a:ext cx="4168270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4" name="Textplatzhalter 17">
            <a:extLst>
              <a:ext uri="{FF2B5EF4-FFF2-40B4-BE49-F238E27FC236}">
                <a16:creationId xmlns:a16="http://schemas.microsoft.com/office/drawing/2014/main" id="{55C633C3-52EE-D69F-0FF1-E3FC1130CF4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7483730" y="4649784"/>
            <a:ext cx="4168270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1834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chirm +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58A9826-622D-4690-8A67-E655201CBA64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pic>
        <p:nvPicPr>
          <p:cNvPr id="3" name="Grafik 2" descr="Ein Bild, das Text, Screenshot, Anzeige, Bilderrahmen enthält.&#10;&#10;Automatisch generierte Beschreibung">
            <a:extLst>
              <a:ext uri="{FF2B5EF4-FFF2-40B4-BE49-F238E27FC236}">
                <a16:creationId xmlns:a16="http://schemas.microsoft.com/office/drawing/2014/main" id="{151E10C6-4528-81A4-8337-D17EA0CB9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5" t="-243" r="-4968" b="243"/>
          <a:stretch/>
        </p:blipFill>
        <p:spPr bwMode="gray">
          <a:xfrm>
            <a:off x="0" y="903485"/>
            <a:ext cx="5580930" cy="4868535"/>
          </a:xfrm>
          <a:prstGeom prst="rect">
            <a:avLst/>
          </a:prstGeom>
        </p:spPr>
      </p:pic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A89D278-95EA-010F-8C07-EADD2090810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1130325"/>
            <a:ext cx="5123731" cy="3263006"/>
          </a:xfrm>
          <a:prstGeom prst="rect">
            <a:avLst/>
          </a:prstGeom>
          <a:solidFill>
            <a:srgbClr val="262626"/>
          </a:solidFill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Meta OT" panose="020B0504030101020104" pitchFamily="34" charset="0"/>
              </a:defRPr>
            </a:lvl1pPr>
          </a:lstStyle>
          <a:p>
            <a:br>
              <a:rPr lang="de-DE" dirty="0"/>
            </a:br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580131A-87D4-813D-E919-37314A3977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010637" y="4374565"/>
            <a:ext cx="1968870" cy="1502904"/>
          </a:xfrm>
          <a:prstGeom prst="rect">
            <a:avLst/>
          </a:prstGeom>
        </p:spPr>
      </p:pic>
      <p:sp>
        <p:nvSpPr>
          <p:cNvPr id="14" name="Bildplatzhalter 29">
            <a:extLst>
              <a:ext uri="{FF2B5EF4-FFF2-40B4-BE49-F238E27FC236}">
                <a16:creationId xmlns:a16="http://schemas.microsoft.com/office/drawing/2014/main" id="{48A9645A-F7A9-A5F8-525D-800964911E4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3690346" y="4567677"/>
            <a:ext cx="617846" cy="1066035"/>
          </a:xfrm>
          <a:prstGeom prst="rect">
            <a:avLst/>
          </a:prstGeom>
          <a:solidFill>
            <a:srgbClr val="FAFAFA"/>
          </a:solidFill>
        </p:spPr>
        <p:txBody>
          <a:bodyPr/>
          <a:lstStyle>
            <a:lvl1pPr marL="0" indent="0">
              <a:buNone/>
              <a:defRPr sz="1400">
                <a:latin typeface="Meta OT" panose="020B0504030101020104" pitchFamily="34" charset="0"/>
              </a:defRPr>
            </a:lvl1pPr>
          </a:lstStyle>
          <a:p>
            <a:r>
              <a:rPr lang="de-DE" dirty="0"/>
              <a:t>Bildplatzhalter</a:t>
            </a:r>
          </a:p>
        </p:txBody>
      </p:sp>
      <p:sp>
        <p:nvSpPr>
          <p:cNvPr id="24" name="Textplatzhalter 17">
            <a:extLst>
              <a:ext uri="{FF2B5EF4-FFF2-40B4-BE49-F238E27FC236}">
                <a16:creationId xmlns:a16="http://schemas.microsoft.com/office/drawing/2014/main" id="{21D66EAA-9E2B-6F1F-1F75-6B0C4E68D8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7483730" y="1790787"/>
            <a:ext cx="4168270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6" name="Textplatzhalter 17">
            <a:extLst>
              <a:ext uri="{FF2B5EF4-FFF2-40B4-BE49-F238E27FC236}">
                <a16:creationId xmlns:a16="http://schemas.microsoft.com/office/drawing/2014/main" id="{A27E2AF9-FEEF-AC56-15A1-60AFACDB0FE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7483730" y="2082089"/>
            <a:ext cx="4168270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B32B275-EC56-28FC-E4FA-575314576EB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7483730" y="3074635"/>
            <a:ext cx="4168270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3B074B46-E431-249A-9245-C91A2116684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7483730" y="3365937"/>
            <a:ext cx="4168270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8DCD0FDE-017A-CE02-CF9A-53D7D4E2B86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7483730" y="4358482"/>
            <a:ext cx="4168270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2" name="Textplatzhalter 17">
            <a:extLst>
              <a:ext uri="{FF2B5EF4-FFF2-40B4-BE49-F238E27FC236}">
                <a16:creationId xmlns:a16="http://schemas.microsoft.com/office/drawing/2014/main" id="{4A3A7C5C-7D87-C751-803D-3C22C228AEE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7483730" y="4649784"/>
            <a:ext cx="4168270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328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9998" y="829125"/>
            <a:ext cx="11112001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E2361B9-B017-499A-9311-458153475966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Freeform: Shape 8">
            <a:extLst>
              <a:ext uri="{FF2B5EF4-FFF2-40B4-BE49-F238E27FC236}">
                <a16:creationId xmlns:a16="http://schemas.microsoft.com/office/drawing/2014/main" id="{D68EFFBF-097E-BE79-716A-009C1E1F7868}"/>
              </a:ext>
            </a:extLst>
          </p:cNvPr>
          <p:cNvSpPr/>
          <p:nvPr userDrawn="1"/>
        </p:nvSpPr>
        <p:spPr bwMode="gray">
          <a:xfrm>
            <a:off x="0" y="1728000"/>
            <a:ext cx="4994031" cy="4140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5C7467CB-1367-4047-CDBD-574130AC8C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39998" y="2416701"/>
            <a:ext cx="2735047" cy="1455502"/>
          </a:xfrm>
        </p:spPr>
        <p:txBody>
          <a:bodyPr anchor="b"/>
          <a:lstStyle>
            <a:lvl1pPr marL="0" indent="0" algn="r">
              <a:lnSpc>
                <a:spcPct val="90000"/>
              </a:lnSpc>
              <a:spcAft>
                <a:spcPts val="0"/>
              </a:spcAft>
              <a:buNone/>
              <a:defRPr sz="2800" b="1">
                <a:solidFill>
                  <a:schemeClr val="bg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Vorname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EC5C56-A765-0E06-D36F-50384CD028A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6612000" y="1728000"/>
            <a:ext cx="504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Kontaktinformationen</a:t>
            </a: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421980BD-7772-D025-4FF5-51474DE9E3D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3795096" y="2599066"/>
            <a:ext cx="2397869" cy="23978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35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8D5297E8-DEC3-392B-D124-F746187007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39998" y="4189435"/>
            <a:ext cx="2735047" cy="205157"/>
          </a:xfrm>
        </p:spPr>
        <p:txBody>
          <a:bodyPr anchor="b"/>
          <a:lstStyle>
            <a:lvl1pPr marL="0" indent="0" algn="r">
              <a:lnSpc>
                <a:spcPct val="90000"/>
              </a:lnSpc>
              <a:buNone/>
              <a:defRPr sz="1400" b="0" cap="all" spc="300" baseline="0">
                <a:solidFill>
                  <a:schemeClr val="bg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Position</a:t>
            </a: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53F48132-47AB-A60C-FB01-A8FE1F4603AA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2689879" y="4019556"/>
            <a:ext cx="566504" cy="0"/>
          </a:xfrm>
          <a:prstGeom prst="line">
            <a:avLst/>
          </a:prstGeom>
          <a:ln w="38100" cap="rnd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4">
            <a:extLst>
              <a:ext uri="{FF2B5EF4-FFF2-40B4-BE49-F238E27FC236}">
                <a16:creationId xmlns:a16="http://schemas.microsoft.com/office/drawing/2014/main" id="{B2CFF599-AFB9-A70E-60B7-B6960E09A89E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7582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hell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9998" y="829125"/>
            <a:ext cx="11112001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E2361B9-B017-499A-9311-458153475966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Freeform: Shape 8">
            <a:extLst>
              <a:ext uri="{FF2B5EF4-FFF2-40B4-BE49-F238E27FC236}">
                <a16:creationId xmlns:a16="http://schemas.microsoft.com/office/drawing/2014/main" id="{D68EFFBF-097E-BE79-716A-009C1E1F7868}"/>
              </a:ext>
            </a:extLst>
          </p:cNvPr>
          <p:cNvSpPr/>
          <p:nvPr userDrawn="1"/>
        </p:nvSpPr>
        <p:spPr bwMode="gray">
          <a:xfrm>
            <a:off x="0" y="1728000"/>
            <a:ext cx="4994031" cy="4140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5C7467CB-1367-4047-CDBD-574130AC8C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39998" y="2416701"/>
            <a:ext cx="2735047" cy="1455502"/>
          </a:xfrm>
        </p:spPr>
        <p:txBody>
          <a:bodyPr anchor="b"/>
          <a:lstStyle>
            <a:lvl1pPr marL="0" indent="0" algn="r">
              <a:lnSpc>
                <a:spcPct val="90000"/>
              </a:lnSpc>
              <a:spcAft>
                <a:spcPts val="0"/>
              </a:spcAft>
              <a:buNone/>
              <a:defRPr sz="2800" b="1">
                <a:solidFill>
                  <a:schemeClr val="tx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Vorname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EC5C56-A765-0E06-D36F-50384CD028A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6612000" y="1728000"/>
            <a:ext cx="504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Kontaktinformationen</a:t>
            </a: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421980BD-7772-D025-4FF5-51474DE9E3D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3795096" y="2599066"/>
            <a:ext cx="2397869" cy="23978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35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8D5297E8-DEC3-392B-D124-F746187007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39998" y="4189435"/>
            <a:ext cx="2735047" cy="205157"/>
          </a:xfrm>
        </p:spPr>
        <p:txBody>
          <a:bodyPr anchor="b"/>
          <a:lstStyle>
            <a:lvl1pPr marL="0" indent="0" algn="r">
              <a:lnSpc>
                <a:spcPct val="90000"/>
              </a:lnSpc>
              <a:buNone/>
              <a:defRPr sz="1400" b="0" cap="all" spc="300" baseline="0">
                <a:solidFill>
                  <a:schemeClr val="tx1"/>
                </a:solidFill>
              </a:defRPr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Position</a:t>
            </a: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53F48132-47AB-A60C-FB01-A8FE1F4603AA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2689879" y="4019556"/>
            <a:ext cx="566504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4">
            <a:extLst>
              <a:ext uri="{FF2B5EF4-FFF2-40B4-BE49-F238E27FC236}">
                <a16:creationId xmlns:a16="http://schemas.microsoft.com/office/drawing/2014/main" id="{B2CFF599-AFB9-A70E-60B7-B6960E09A89E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3708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 Schlussfolie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4C192B0-715F-8C48-E81F-8C60D8AB0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1" y="5651700"/>
            <a:ext cx="11112000" cy="540000"/>
          </a:xfrm>
        </p:spPr>
        <p:txBody>
          <a:bodyPr/>
          <a:lstStyle>
            <a:lvl1pPr>
              <a:defRPr sz="4000" cap="all" spc="400" baseline="0"/>
            </a:lvl1pPr>
          </a:lstStyle>
          <a:p>
            <a:r>
              <a:rPr lang="de-DE" noProof="0" dirty="0"/>
              <a:t>Vielen Dank!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4108360"/>
            <a:ext cx="12192000" cy="1067241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DD53894C-B9EA-D4A9-E715-09AFE608F83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6267843"/>
            <a:ext cx="566504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4B31FCDB-6D8B-D1BE-F764-A8408040FD7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540000" y="1287553"/>
            <a:ext cx="11112000" cy="3655922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918A64-65B6-EACE-A093-83F7E0F9E3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439192" y="452261"/>
            <a:ext cx="2212808" cy="3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7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 Schlussfolie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4B31FCDB-6D8B-D1BE-F764-A8408040FD7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"/>
            <a:ext cx="12192000" cy="412016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4108360"/>
            <a:ext cx="12192000" cy="274964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61E523B-4753-8B65-C607-B7C37B955D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lum bright="100000"/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7127" b="18737"/>
          <a:stretch/>
        </p:blipFill>
        <p:spPr bwMode="gray">
          <a:xfrm>
            <a:off x="6571647" y="5128724"/>
            <a:ext cx="5620353" cy="1729277"/>
          </a:xfrm>
          <a:custGeom>
            <a:avLst/>
            <a:gdLst>
              <a:gd name="connsiteX0" fmla="*/ 0 w 5620353"/>
              <a:gd name="connsiteY0" fmla="*/ 0 h 1729277"/>
              <a:gd name="connsiteX1" fmla="*/ 5620353 w 5620353"/>
              <a:gd name="connsiteY1" fmla="*/ 0 h 1729277"/>
              <a:gd name="connsiteX2" fmla="*/ 5620353 w 5620353"/>
              <a:gd name="connsiteY2" fmla="*/ 1729277 h 1729277"/>
              <a:gd name="connsiteX3" fmla="*/ 0 w 5620353"/>
              <a:gd name="connsiteY3" fmla="*/ 1729277 h 172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0353" h="1729277">
                <a:moveTo>
                  <a:pt x="0" y="0"/>
                </a:moveTo>
                <a:lnTo>
                  <a:pt x="5620353" y="0"/>
                </a:lnTo>
                <a:lnTo>
                  <a:pt x="5620353" y="1729277"/>
                </a:lnTo>
                <a:lnTo>
                  <a:pt x="0" y="1729277"/>
                </a:lnTo>
                <a:close/>
              </a:path>
            </a:pathLst>
          </a:custGeom>
        </p:spPr>
      </p:pic>
      <p:sp>
        <p:nvSpPr>
          <p:cNvPr id="5" name="Titel 2">
            <a:extLst>
              <a:ext uri="{FF2B5EF4-FFF2-40B4-BE49-F238E27FC236}">
                <a16:creationId xmlns:a16="http://schemas.microsoft.com/office/drawing/2014/main" id="{5322EA7D-800B-36BF-687E-C8293EADA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0" y="4700142"/>
            <a:ext cx="11112000" cy="540000"/>
          </a:xfrm>
        </p:spPr>
        <p:txBody>
          <a:bodyPr/>
          <a:lstStyle>
            <a:lvl1pPr>
              <a:defRPr sz="400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Vielen Dank!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0BABB708-F513-5202-E092-3C6628376B2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619252" y="5348732"/>
            <a:ext cx="566504" cy="0"/>
          </a:xfrm>
          <a:prstGeom prst="line">
            <a:avLst/>
          </a:prstGeom>
          <a:ln w="38100" cap="rnd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1C280C65-D615-00F6-CC12-622297AB35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0" y="3759982"/>
            <a:ext cx="12192000" cy="359192"/>
          </a:xfrm>
          <a:prstGeom prst="rect">
            <a:avLst/>
          </a:prstGeom>
          <a:solidFill>
            <a:schemeClr val="accent6">
              <a:alpha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E70F9551-02CD-8F88-E645-DFA4AFA73D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000" y="5542521"/>
            <a:ext cx="7920000" cy="814769"/>
          </a:xfrm>
        </p:spPr>
        <p:txBody>
          <a:bodyPr numCol="2" spcCol="180000"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401646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 Titel ohne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4C192B0-715F-8C48-E81F-8C60D8AB0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0" y="1287553"/>
            <a:ext cx="11112000" cy="540000"/>
          </a:xfrm>
        </p:spPr>
        <p:txBody>
          <a:bodyPr/>
          <a:lstStyle>
            <a:lvl1pPr>
              <a:defRPr sz="4000" cap="all" spc="400" baseline="0"/>
            </a:lvl1pPr>
          </a:lstStyle>
          <a:p>
            <a:r>
              <a:rPr lang="de-DE" noProof="0" dirty="0"/>
              <a:t>Titel Ihrer Präsentation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4108360"/>
            <a:ext cx="12192000" cy="274964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DD53894C-B9EA-D4A9-E715-09AFE608F83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2410487"/>
            <a:ext cx="566504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F521FA80-D3EF-7812-1404-17A3B6B807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439192" y="452261"/>
            <a:ext cx="2212808" cy="359193"/>
          </a:xfrm>
          <a:prstGeom prst="rect">
            <a:avLst/>
          </a:prstGeom>
        </p:spPr>
      </p:pic>
      <p:sp>
        <p:nvSpPr>
          <p:cNvPr id="4" name="Subtitle">
            <a:extLst>
              <a:ext uri="{FF2B5EF4-FFF2-40B4-BE49-F238E27FC236}">
                <a16:creationId xmlns:a16="http://schemas.microsoft.com/office/drawing/2014/main" id="{3ED46DDB-747F-6754-93A4-B23B4E6422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1879434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D92B414-1155-C0E9-A46D-4B639325E9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lum bright="100000"/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4760" b="22386"/>
          <a:stretch/>
        </p:blipFill>
        <p:spPr bwMode="gray">
          <a:xfrm>
            <a:off x="5159990" y="4899687"/>
            <a:ext cx="7032011" cy="1958311"/>
          </a:xfrm>
          <a:custGeom>
            <a:avLst/>
            <a:gdLst>
              <a:gd name="connsiteX0" fmla="*/ 0 w 7032011"/>
              <a:gd name="connsiteY0" fmla="*/ 0 h 1958311"/>
              <a:gd name="connsiteX1" fmla="*/ 7032011 w 7032011"/>
              <a:gd name="connsiteY1" fmla="*/ 0 h 1958311"/>
              <a:gd name="connsiteX2" fmla="*/ 7032011 w 7032011"/>
              <a:gd name="connsiteY2" fmla="*/ 1958311 h 1958311"/>
              <a:gd name="connsiteX3" fmla="*/ 0 w 7032011"/>
              <a:gd name="connsiteY3" fmla="*/ 1958311 h 195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2011" h="1958311">
                <a:moveTo>
                  <a:pt x="0" y="0"/>
                </a:moveTo>
                <a:lnTo>
                  <a:pt x="7032011" y="0"/>
                </a:lnTo>
                <a:lnTo>
                  <a:pt x="7032011" y="1958311"/>
                </a:lnTo>
                <a:lnTo>
                  <a:pt x="0" y="1958311"/>
                </a:lnTo>
                <a:close/>
              </a:path>
            </a:pathLst>
          </a:custGeom>
        </p:spPr>
      </p:pic>
      <p:sp>
        <p:nvSpPr>
          <p:cNvPr id="2" name="Textplatzhalter 5">
            <a:extLst>
              <a:ext uri="{FF2B5EF4-FFF2-40B4-BE49-F238E27FC236}">
                <a16:creationId xmlns:a16="http://schemas.microsoft.com/office/drawing/2014/main" id="{99EAD2F7-48CE-EF0C-77D7-11F780E90B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531" y="2634761"/>
            <a:ext cx="11110938" cy="216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BAF4922D-1266-EA3A-9E13-B3263D6904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40531" y="2900799"/>
            <a:ext cx="11110938" cy="216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A47DB80E-CCA3-BA7F-603F-2E874C2E1A14}"/>
              </a:ext>
            </a:extLst>
          </p:cNvPr>
          <p:cNvSpPr/>
          <p:nvPr userDrawn="1"/>
        </p:nvSpPr>
        <p:spPr bwMode="gray">
          <a:xfrm>
            <a:off x="-1" y="3760973"/>
            <a:ext cx="12192000" cy="359192"/>
          </a:xfrm>
          <a:custGeom>
            <a:avLst/>
            <a:gdLst>
              <a:gd name="connsiteX0" fmla="*/ 0 w 12192000"/>
              <a:gd name="connsiteY0" fmla="*/ 0 h 359192"/>
              <a:gd name="connsiteX1" fmla="*/ 12192000 w 12192000"/>
              <a:gd name="connsiteY1" fmla="*/ 0 h 359192"/>
              <a:gd name="connsiteX2" fmla="*/ 12192000 w 12192000"/>
              <a:gd name="connsiteY2" fmla="*/ 359192 h 359192"/>
              <a:gd name="connsiteX3" fmla="*/ 0 w 12192000"/>
              <a:gd name="connsiteY3" fmla="*/ 359192 h 35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59192">
                <a:moveTo>
                  <a:pt x="0" y="0"/>
                </a:moveTo>
                <a:lnTo>
                  <a:pt x="12192000" y="0"/>
                </a:lnTo>
                <a:lnTo>
                  <a:pt x="12192000" y="359192"/>
                </a:lnTo>
                <a:lnTo>
                  <a:pt x="0" y="35919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049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7861A4D-26DF-4B4D-A8C0-9967DC465046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B217C8-114A-4C83-4F49-EC1CD01F1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35372" y="1936035"/>
            <a:ext cx="1062038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157FABCF-FED3-CDA9-276E-BF0E052D2E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35372" y="3278900"/>
            <a:ext cx="1062038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CAC524A7-C802-831F-065B-F32EF7A9F1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5372" y="4621765"/>
            <a:ext cx="1062038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2D1DE0D-AECB-CC93-317A-69D2A6BB97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 rot="5400000">
            <a:off x="1445842" y="232569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8B439A33-42D1-4577-6BF3-FE74F5A8B6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1445842" y="3668556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9D90C391-BBEE-4A44-3F4E-1ABE1FBB8E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 rot="5400000">
            <a:off x="1445842" y="501142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0EC21B1-7FA6-D6B9-CB8B-EA65590F8F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014274" y="1936398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5952D307-DDBF-AE3E-B008-CFC467E2359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2014274" y="3279826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1A985C5B-35CA-C213-EB21-D3A3D85975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>
          <a:xfrm>
            <a:off x="2014274" y="4622691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42121433-249C-C3C5-DC54-0DCCAE0D081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573098" y="1936035"/>
            <a:ext cx="1062038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2B8690F9-0578-56C8-8822-F8EE95555E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573098" y="3278900"/>
            <a:ext cx="1062038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EFCCC8D0-6A55-52E5-B1D4-7ADFFAC738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573098" y="4621765"/>
            <a:ext cx="1062038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96B43BF1-EC53-9CAE-52BD-44F0EF63876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 rot="5400000">
            <a:off x="7483568" y="232569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5" name="Textplatzhalter 13">
            <a:extLst>
              <a:ext uri="{FF2B5EF4-FFF2-40B4-BE49-F238E27FC236}">
                <a16:creationId xmlns:a16="http://schemas.microsoft.com/office/drawing/2014/main" id="{D1E1A6E1-772A-9F55-3F2F-C9D09CA998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 rot="5400000">
            <a:off x="7483568" y="3668556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38355E0F-A5A9-C7D9-ADF8-CD0651B3A1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 rot="5400000">
            <a:off x="7483568" y="501142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C1AFEF3-0B74-D823-868F-8FBB1F7E14A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8052000" y="1936398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FD4CE1B8-C6F3-EF15-52E5-69E44ED07EE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8052000" y="3279826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AA36499D-A9A1-73BE-90B1-08E03A83BF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8052000" y="4622691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EAE9257-91B7-44F3-6DB2-816167CFF7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1513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0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F1A127F-F424-45E2-A676-1A010C35CFDA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B217C8-114A-4C83-4F49-EC1CD01F1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40000" y="1640889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157FABCF-FED3-CDA9-276E-BF0E052D2E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40000" y="2566283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CAC524A7-C802-831F-065B-F32EF7A9F1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40000" y="3491677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2D1DE0D-AECB-CC93-317A-69D2A6BB97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 rot="5400000">
            <a:off x="1281190" y="1983299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8B439A33-42D1-4577-6BF3-FE74F5A8B6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1281190" y="2908707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9D90C391-BBEE-4A44-3F4E-1ABE1FBB8E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 rot="5400000">
            <a:off x="1281190" y="3834115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0EC21B1-7FA6-D6B9-CB8B-EA65590F8F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1813622" y="1641299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5952D307-DDBF-AE3E-B008-CFC467E2359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1813622" y="2566786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1A985C5B-35CA-C213-EB21-D3A3D85975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>
          <a:xfrm>
            <a:off x="1813622" y="3492321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42121433-249C-C3C5-DC54-0DCCAE0D081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703730" y="1640889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2B8690F9-0578-56C8-8822-F8EE95555E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703730" y="2566297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EFCCC8D0-6A55-52E5-B1D4-7ADFFAC738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703730" y="3491705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96B43BF1-EC53-9CAE-52BD-44F0EF63876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 rot="5400000">
            <a:off x="7444920" y="1983299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5" name="Textplatzhalter 13">
            <a:extLst>
              <a:ext uri="{FF2B5EF4-FFF2-40B4-BE49-F238E27FC236}">
                <a16:creationId xmlns:a16="http://schemas.microsoft.com/office/drawing/2014/main" id="{D1E1A6E1-772A-9F55-3F2F-C9D09CA998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 rot="5400000">
            <a:off x="7444920" y="2908707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38355E0F-A5A9-C7D9-ADF8-CD0651B3A1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 rot="5400000">
            <a:off x="7444920" y="3834115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C1AFEF3-0B74-D823-868F-8FBB1F7E14A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7977352" y="1641299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FD4CE1B8-C6F3-EF15-52E5-69E44ED07EE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7977352" y="2566822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AA36499D-A9A1-73BE-90B1-08E03A83BF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7977352" y="3492345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Textplatzhalter 3">
            <a:extLst>
              <a:ext uri="{FF2B5EF4-FFF2-40B4-BE49-F238E27FC236}">
                <a16:creationId xmlns:a16="http://schemas.microsoft.com/office/drawing/2014/main" id="{81DE1502-CE73-8298-D8C5-3A5D8568BCB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0000" y="4417071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6" name="Textplatzhalter 13">
            <a:extLst>
              <a:ext uri="{FF2B5EF4-FFF2-40B4-BE49-F238E27FC236}">
                <a16:creationId xmlns:a16="http://schemas.microsoft.com/office/drawing/2014/main" id="{582811F0-06F9-4DE4-B020-1D77B9C5EDA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 rot="5400000">
            <a:off x="1281190" y="4759523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6F3CB668-33C7-3559-F11F-7DC734C286D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1813622" y="4417856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4EC4C988-216D-D36C-800D-E7CA930BE08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6703730" y="4417113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30" name="Textplatzhalter 13">
            <a:extLst>
              <a:ext uri="{FF2B5EF4-FFF2-40B4-BE49-F238E27FC236}">
                <a16:creationId xmlns:a16="http://schemas.microsoft.com/office/drawing/2014/main" id="{1CCAF996-A951-A0F9-3400-723716D5FE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 rot="5400000">
            <a:off x="7444920" y="4759523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82468B80-FE69-5872-C6AE-00B8B99DE60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 bwMode="gray">
          <a:xfrm>
            <a:off x="7977352" y="4417868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2" name="Textplatzhalter 3">
            <a:extLst>
              <a:ext uri="{FF2B5EF4-FFF2-40B4-BE49-F238E27FC236}">
                <a16:creationId xmlns:a16="http://schemas.microsoft.com/office/drawing/2014/main" id="{48DB145D-15D9-9D0B-62E6-36FB7E6F55D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540000" y="5342520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33" name="Textplatzhalter 13">
            <a:extLst>
              <a:ext uri="{FF2B5EF4-FFF2-40B4-BE49-F238E27FC236}">
                <a16:creationId xmlns:a16="http://schemas.microsoft.com/office/drawing/2014/main" id="{A786165B-AF5B-B959-7697-02D4FD033B0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 rot="5400000">
            <a:off x="1281190" y="5684930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4" name="Textplatzhalter 17">
            <a:extLst>
              <a:ext uri="{FF2B5EF4-FFF2-40B4-BE49-F238E27FC236}">
                <a16:creationId xmlns:a16="http://schemas.microsoft.com/office/drawing/2014/main" id="{202B2D3B-328C-8B2F-4D87-4699A60953E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1813622" y="5342930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431642EA-BF56-4380-2A32-D46C38C57B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6703730" y="5342520"/>
            <a:ext cx="1062038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36" name="Textplatzhalter 13">
            <a:extLst>
              <a:ext uri="{FF2B5EF4-FFF2-40B4-BE49-F238E27FC236}">
                <a16:creationId xmlns:a16="http://schemas.microsoft.com/office/drawing/2014/main" id="{136C8FD7-F04C-06A9-E468-391BF1D863A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gray">
          <a:xfrm rot="5400000">
            <a:off x="7444920" y="5684930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7" name="Textplatzhalter 17">
            <a:extLst>
              <a:ext uri="{FF2B5EF4-FFF2-40B4-BE49-F238E27FC236}">
                <a16:creationId xmlns:a16="http://schemas.microsoft.com/office/drawing/2014/main" id="{C358E050-5D2E-31D5-3DE5-9BA06FF64F6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7977352" y="5343392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45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9" name="Titel 38">
            <a:extLst>
              <a:ext uri="{FF2B5EF4-FFF2-40B4-BE49-F238E27FC236}">
                <a16:creationId xmlns:a16="http://schemas.microsoft.com/office/drawing/2014/main" id="{2B75ED14-3D32-1D11-3400-215939A2D64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4209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AA8A9A55-2ABC-4FFE-87E5-39C6B5EC27C8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35BCE72-B090-79EB-F54A-E0640A6EE1A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9834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palte Inhal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204EA2BB-7580-49E4-AEED-88A66667AEEE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/>
              <a:t>Präsentationstitel | Verfasser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1111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6DFD0F5-2CB0-94E3-FC1C-8065D06284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2AF7C94-4AFE-D848-3FA1-AA561A7DAE99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2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Inhal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5056D663-3CE6-4D35-8414-429F5E696139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6252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099263C8-394F-8B8B-EAFA-25F69C3E45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3E8EB6F8-30B4-85CB-C663-CA901BCA82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7082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Zita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C0057E71-A46D-4EB4-AA04-9E0B1DE73B56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6276000" y="1343025"/>
            <a:ext cx="5916000" cy="496552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20000" tIns="360000" rIns="720000" bIns="360000" anchor="ctr" anchorCtr="0">
            <a:noAutofit/>
          </a:bodyPr>
          <a:lstStyle>
            <a:lvl1pPr marL="0" indent="0">
              <a:lnSpc>
                <a:spcPct val="900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099263C8-394F-8B8B-EAFA-25F69C3E45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39998" y="6020548"/>
            <a:ext cx="5400001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9F829BCC-D2CF-50BE-913C-BDC7375BA346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9985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11112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"/>
          <p:cNvSpPr>
            <a:spLocks noGrp="1"/>
          </p:cNvSpPr>
          <p:nvPr>
            <p:ph type="body" idx="1"/>
          </p:nvPr>
        </p:nvSpPr>
        <p:spPr bwMode="gray">
          <a:xfrm>
            <a:off x="540000" y="1728000"/>
            <a:ext cx="11112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"/>
          <p:cNvSpPr>
            <a:spLocks noGrp="1"/>
          </p:cNvSpPr>
          <p:nvPr>
            <p:ph type="dt" sz="half" idx="2"/>
          </p:nvPr>
        </p:nvSpPr>
        <p:spPr bwMode="gray">
          <a:xfrm>
            <a:off x="9525400" y="6493063"/>
            <a:ext cx="1765820" cy="28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7E413074-A06C-48D2-82BF-B884AE79882A}" type="datetime4">
              <a:rPr lang="de-DE" smtClean="0"/>
              <a:t>2. Juli 2023</a:t>
            </a:fld>
            <a:endParaRPr lang="de-DE" dirty="0"/>
          </a:p>
        </p:txBody>
      </p:sp>
      <p:sp>
        <p:nvSpPr>
          <p:cNvPr id="5" name="Fußzeile"/>
          <p:cNvSpPr>
            <a:spLocks noGrp="1"/>
          </p:cNvSpPr>
          <p:nvPr>
            <p:ph type="ftr" sz="quarter" idx="3"/>
          </p:nvPr>
        </p:nvSpPr>
        <p:spPr bwMode="gray">
          <a:xfrm>
            <a:off x="540000" y="6493063"/>
            <a:ext cx="7560000" cy="28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/>
              <a:t>Präsentationstitel | Verfasser</a:t>
            </a:r>
            <a:endParaRPr lang="de-DE" dirty="0"/>
          </a:p>
        </p:txBody>
      </p: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 bwMode="gray">
          <a:xfrm>
            <a:off x="11341456" y="6493063"/>
            <a:ext cx="310544" cy="28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A9B1628-400D-AFA9-F3A7-313D813DA80C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439192" y="452261"/>
            <a:ext cx="2212808" cy="35919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578F8E-ADE3-83CD-BBD4-F2AF811B81C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1305318"/>
            <a:ext cx="566504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5722733-4586-8907-05DD-71491D81A51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6426000"/>
            <a:ext cx="11112001" cy="0"/>
          </a:xfrm>
          <a:prstGeom prst="line">
            <a:avLst/>
          </a:prstGeom>
          <a:ln w="12700" cap="rnd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2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91" r:id="rId2"/>
    <p:sldLayoutId id="2147483992" r:id="rId3"/>
    <p:sldLayoutId id="2147483986" r:id="rId4"/>
    <p:sldLayoutId id="2147484001" r:id="rId5"/>
    <p:sldLayoutId id="2147483974" r:id="rId6"/>
    <p:sldLayoutId id="2147483976" r:id="rId7"/>
    <p:sldLayoutId id="2147483977" r:id="rId8"/>
    <p:sldLayoutId id="2147483995" r:id="rId9"/>
    <p:sldLayoutId id="2147483978" r:id="rId10"/>
    <p:sldLayoutId id="2147483984" r:id="rId11"/>
    <p:sldLayoutId id="2147483985" r:id="rId12"/>
    <p:sldLayoutId id="2147483979" r:id="rId13"/>
    <p:sldLayoutId id="2147483997" r:id="rId14"/>
    <p:sldLayoutId id="2147483981" r:id="rId15"/>
    <p:sldLayoutId id="2147483982" r:id="rId16"/>
    <p:sldLayoutId id="2147484000" r:id="rId17"/>
    <p:sldLayoutId id="2147484002" r:id="rId18"/>
    <p:sldLayoutId id="2147483983" r:id="rId19"/>
    <p:sldLayoutId id="2147483993" r:id="rId20"/>
    <p:sldLayoutId id="2147483996" r:id="rId21"/>
    <p:sldLayoutId id="2147483987" r:id="rId22"/>
    <p:sldLayoutId id="2147483988" r:id="rId23"/>
    <p:sldLayoutId id="2147483999" r:id="rId24"/>
    <p:sldLayoutId id="2147484003" r:id="rId25"/>
    <p:sldLayoutId id="2147483990" r:id="rId26"/>
    <p:sldLayoutId id="2147483998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91" rtl="0" eaLnBrk="1" latinLnBrk="0" hangingPunct="1">
        <a:lnSpc>
          <a:spcPct val="90000"/>
        </a:lnSpc>
        <a:spcBef>
          <a:spcPct val="0"/>
        </a:spcBef>
        <a:buNone/>
        <a:defRPr sz="28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27" indent="-270027" algn="l" defTabSz="914491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72" indent="-270027" algn="l" defTabSz="914491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08" indent="-270027" algn="l" defTabSz="914491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44" indent="-270027" algn="l" defTabSz="914491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180" indent="-270027" algn="l" defTabSz="914491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51" indent="-228623" algn="l" defTabSz="914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7" indent="-228623" algn="l" defTabSz="914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914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9" indent="-228623" algn="l" defTabSz="914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88" userDrawn="1">
          <p15:clr>
            <a:srgbClr val="FBAE40"/>
          </p15:clr>
        </p15:guide>
        <p15:guide id="2" orient="horz" pos="3700" userDrawn="1">
          <p15:clr>
            <a:srgbClr val="FBAE40"/>
          </p15:clr>
        </p15:guide>
        <p15:guide id="3" orient="horz" pos="501" userDrawn="1">
          <p15:clr>
            <a:srgbClr val="FBAE40"/>
          </p15:clr>
        </p15:guide>
        <p15:guide id="4" pos="7342" userDrawn="1">
          <p15:clr>
            <a:srgbClr val="FBAE40"/>
          </p15:clr>
        </p15:guide>
        <p15:guide id="5" pos="339" userDrawn="1">
          <p15:clr>
            <a:srgbClr val="FBAE40"/>
          </p15:clr>
        </p15:guide>
        <p15:guide id="6" orient="horz" pos="272" userDrawn="1">
          <p15:clr>
            <a:srgbClr val="FBAE40"/>
          </p15:clr>
        </p15:guide>
        <p15:guide id="7" orient="horz" pos="4047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437DC-5DE8-2F68-6292-2821D91759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Herzlich Willkommen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B204BF-0754-071A-BB88-DCBA2CB2E6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de-DE" dirty="0"/>
              <a:t>© 2022 OTH Amberg-Weiden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EA4539-220C-1C00-6D50-8F0C5DAD8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/>
        <p:txBody>
          <a:bodyPr/>
          <a:lstStyle/>
          <a:p>
            <a:r>
              <a:rPr lang="de-DE" dirty="0"/>
              <a:t>Team Blau | Amberg | Web-Anwendungsentwicklung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6184B32-520F-3C60-083A-0D9BF3155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91" y="4201464"/>
            <a:ext cx="4379593" cy="88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5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66184B32-520F-3C60-083A-0D9BF3155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609" y="1557430"/>
            <a:ext cx="7192481" cy="145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5ADCC9A-818F-4FDF-F714-0E565E249C37}"/>
              </a:ext>
            </a:extLst>
          </p:cNvPr>
          <p:cNvSpPr txBox="1"/>
          <p:nvPr/>
        </p:nvSpPr>
        <p:spPr bwMode="gray">
          <a:xfrm>
            <a:off x="8931624" y="4353723"/>
            <a:ext cx="3887675" cy="6725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40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0022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25898-C3C1-BDBF-193E-F1FBA76A2F9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94E3042-2D42-4887-B710-6A504077A7CF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2703D-5889-10E3-F695-1C64851FD1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 err="1"/>
              <a:t>Conversphere</a:t>
            </a:r>
            <a:r>
              <a:rPr lang="de-DE" noProof="0" dirty="0"/>
              <a:t> | </a:t>
            </a:r>
            <a:r>
              <a:rPr lang="de-DE" dirty="0"/>
              <a:t>Team Blau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1C579-E2F7-79A6-DEF4-73197D2B87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11</a:t>
            </a:fld>
            <a:endParaRPr lang="de-DE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BC0F9AC-860D-2482-7C67-8982E8FD573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Live Demo</a:t>
            </a:r>
          </a:p>
        </p:txBody>
      </p:sp>
      <p:pic>
        <p:nvPicPr>
          <p:cNvPr id="10" name="Untitled">
            <a:hlinkClick r:id="" action="ppaction://media"/>
            <a:extLst>
              <a:ext uri="{FF2B5EF4-FFF2-40B4-BE49-F238E27FC236}">
                <a16:creationId xmlns:a16="http://schemas.microsoft.com/office/drawing/2014/main" id="{F6DD706E-1E93-4920-9797-6D7E3ED554D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38457" y="76936"/>
            <a:ext cx="5592588" cy="600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5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22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25898-C3C1-BDBF-193E-F1FBA76A2F9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94E3042-2D42-4887-B710-6A504077A7CF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2703D-5889-10E3-F695-1C64851FD1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 err="1"/>
              <a:t>Conversphere</a:t>
            </a:r>
            <a:r>
              <a:rPr lang="de-DE" noProof="0" dirty="0"/>
              <a:t> | </a:t>
            </a:r>
            <a:r>
              <a:rPr lang="de-DE" dirty="0"/>
              <a:t>Team Blau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1C579-E2F7-79A6-DEF4-73197D2B87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12</a:t>
            </a:fld>
            <a:endParaRPr lang="de-DE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BC0F9AC-860D-2482-7C67-8982E8FD573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Live Demo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374D151-2337-6016-E91C-7E964D55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202" y="1206384"/>
            <a:ext cx="9241596" cy="487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9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25898-C3C1-BDBF-193E-F1FBA76A2F9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94E3042-2D42-4887-B710-6A504077A7CF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2703D-5889-10E3-F695-1C64851FD1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 err="1"/>
              <a:t>Conversphere</a:t>
            </a:r>
            <a:r>
              <a:rPr lang="de-DE" noProof="0" dirty="0"/>
              <a:t> | </a:t>
            </a:r>
            <a:r>
              <a:rPr lang="de-DE" dirty="0"/>
              <a:t>Team Blau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1C579-E2F7-79A6-DEF4-73197D2B87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13</a:t>
            </a:fld>
            <a:endParaRPr lang="de-DE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BC0F9AC-860D-2482-7C67-8982E8FD573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Live Demo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AE6319D-CF4F-EB53-B369-3F1B79F49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91" y="1325586"/>
            <a:ext cx="9295417" cy="492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26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25898-C3C1-BDBF-193E-F1FBA76A2F9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94E3042-2D42-4887-B710-6A504077A7CF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2703D-5889-10E3-F695-1C64851FD1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 err="1"/>
              <a:t>Conversphere</a:t>
            </a:r>
            <a:r>
              <a:rPr lang="de-DE" noProof="0" dirty="0"/>
              <a:t> | </a:t>
            </a:r>
            <a:r>
              <a:rPr lang="de-DE" dirty="0"/>
              <a:t>Team Blau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1C579-E2F7-79A6-DEF4-73197D2B87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14</a:t>
            </a:fld>
            <a:endParaRPr lang="de-DE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BC0F9AC-860D-2482-7C67-8982E8FD573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Live Demo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95339F8-72BE-FF60-2BEA-8B39F2865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31" y="1409946"/>
            <a:ext cx="8912337" cy="470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02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EE184B-D752-FB71-4A95-FE205EC57300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21BFF76B-261B-46C3-B959-DF6E83F5E031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DEAEB-330B-6235-F1E5-1EAF7E58FF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 err="1"/>
              <a:t>Conversphere</a:t>
            </a:r>
            <a:r>
              <a:rPr lang="de-DE" noProof="0" dirty="0"/>
              <a:t> | </a:t>
            </a:r>
            <a:r>
              <a:rPr lang="de-DE" dirty="0"/>
              <a:t>Team Blau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01A2E-B308-0DEE-8BC4-EF9A747726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2</a:t>
            </a:fld>
            <a:endParaRPr lang="de-DE" noProof="0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B450221-DBB3-C40F-8E7C-630B0155DE3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2644877" y="1923188"/>
            <a:ext cx="6902246" cy="2377440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kern="0" dirty="0"/>
              <a:t>„</a:t>
            </a:r>
            <a:r>
              <a:rPr lang="de-DE" sz="2400" dirty="0" err="1"/>
              <a:t>Conversphere</a:t>
            </a:r>
            <a:r>
              <a:rPr lang="de-DE" sz="2400" dirty="0"/>
              <a:t> ist eine Web Chat-Anwendung, die es Benutzern ermöglicht, miteinander über Textnachrichten zu kommunizieren. Dadurch wird ein sicherer Raum geschaffen, in welchem man seine Gedanken und Ideen teilen kann und gleichzeitig sozial distanziert bleibt.“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A729C95-6111-661A-61BB-93ACA884762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Ziel</a:t>
            </a:r>
          </a:p>
        </p:txBody>
      </p:sp>
    </p:spTree>
    <p:extLst>
      <p:ext uri="{BB962C8B-B14F-4D97-AF65-F5344CB8AC3E}">
        <p14:creationId xmlns:p14="http://schemas.microsoft.com/office/powerpoint/2010/main" val="362359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EE184B-D752-FB71-4A95-FE205EC57300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305223E-9170-4CEC-9C47-6161E25A8C1A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DEAEB-330B-6235-F1E5-1EAF7E58FF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 err="1"/>
              <a:t>Conversphere</a:t>
            </a:r>
            <a:r>
              <a:rPr lang="de-DE" noProof="0" dirty="0"/>
              <a:t> | </a:t>
            </a:r>
            <a:r>
              <a:rPr lang="de-DE" dirty="0"/>
              <a:t>Team Blau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01A2E-B308-0DEE-8BC4-EF9A747726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3</a:t>
            </a:fld>
            <a:endParaRPr lang="de-DE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A729C95-6111-661A-61BB-93ACA884762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F4C4C2-873E-DA34-75D8-70F434A0F816}"/>
              </a:ext>
            </a:extLst>
          </p:cNvPr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89" y="1657600"/>
            <a:ext cx="7873821" cy="413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1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C0DCFB-0E99-03D4-D920-6F618FB2E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Allgemein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25898-C3C1-BDBF-193E-F1FBA76A2F9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94E3042-2D42-4887-B710-6A504077A7CF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2703D-5889-10E3-F695-1C64851FD1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 err="1"/>
              <a:t>Conversphere</a:t>
            </a:r>
            <a:r>
              <a:rPr lang="de-DE" noProof="0" dirty="0"/>
              <a:t> | </a:t>
            </a:r>
            <a:r>
              <a:rPr lang="de-DE" dirty="0"/>
              <a:t>Team Blau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1C579-E2F7-79A6-DEF4-73197D2B87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4</a:t>
            </a:fld>
            <a:endParaRPr lang="de-DE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BC0F9AC-860D-2482-7C67-8982E8FD573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Architektur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8C5930A-744A-3C41-A812-AF7DDD204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1442661"/>
            <a:ext cx="69437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0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C0DCFB-0E99-03D4-D920-6F618FB2E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MongoDB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25898-C3C1-BDBF-193E-F1FBA76A2F9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94E3042-2D42-4887-B710-6A504077A7CF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2703D-5889-10E3-F695-1C64851FD1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 err="1"/>
              <a:t>Conversphere</a:t>
            </a:r>
            <a:r>
              <a:rPr lang="de-DE" noProof="0" dirty="0"/>
              <a:t> | </a:t>
            </a:r>
            <a:r>
              <a:rPr lang="de-DE" dirty="0"/>
              <a:t>Team Blau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1C579-E2F7-79A6-DEF4-73197D2B87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5</a:t>
            </a:fld>
            <a:endParaRPr lang="de-DE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BC0F9AC-860D-2482-7C67-8982E8FD573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Einblick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B1FD18F-B517-F029-AE29-E634CD09C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39" y="1355100"/>
            <a:ext cx="8957971" cy="467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20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C0DCFB-0E99-03D4-D920-6F618FB2E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MongoDB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25898-C3C1-BDBF-193E-F1FBA76A2F9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94E3042-2D42-4887-B710-6A504077A7CF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2703D-5889-10E3-F695-1C64851FD1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 err="1"/>
              <a:t>Conversphere</a:t>
            </a:r>
            <a:r>
              <a:rPr lang="de-DE" noProof="0" dirty="0"/>
              <a:t> | </a:t>
            </a:r>
            <a:r>
              <a:rPr lang="de-DE" dirty="0"/>
              <a:t>Team Blau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1C579-E2F7-79A6-DEF4-73197D2B87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6</a:t>
            </a:fld>
            <a:endParaRPr lang="de-DE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BC0F9AC-860D-2482-7C67-8982E8FD573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Einblick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02C8F0F-C048-0031-522B-5F121746C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042" y="1309657"/>
            <a:ext cx="9135916" cy="485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8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C0DCFB-0E99-03D4-D920-6F618FB2E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25898-C3C1-BDBF-193E-F1FBA76A2F9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94E3042-2D42-4887-B710-6A504077A7CF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2703D-5889-10E3-F695-1C64851FD1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 err="1"/>
              <a:t>Conversphere</a:t>
            </a:r>
            <a:r>
              <a:rPr lang="de-DE" noProof="0" dirty="0"/>
              <a:t> | </a:t>
            </a:r>
            <a:r>
              <a:rPr lang="de-DE" dirty="0"/>
              <a:t>Team Blau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1C579-E2F7-79A6-DEF4-73197D2B87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7</a:t>
            </a:fld>
            <a:endParaRPr lang="de-DE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BC0F9AC-860D-2482-7C67-8982E8FD573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Tests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E3A6F45-B763-4EBE-9979-80A314716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794" y="1189125"/>
            <a:ext cx="6892411" cy="515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94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C0DCFB-0E99-03D4-D920-6F618FB2E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25898-C3C1-BDBF-193E-F1FBA76A2F9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94E3042-2D42-4887-B710-6A504077A7CF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2703D-5889-10E3-F695-1C64851FD1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 err="1"/>
              <a:t>Conversphere</a:t>
            </a:r>
            <a:r>
              <a:rPr lang="de-DE" noProof="0" dirty="0"/>
              <a:t> | </a:t>
            </a:r>
            <a:r>
              <a:rPr lang="de-DE" dirty="0"/>
              <a:t>Team Blau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1C579-E2F7-79A6-DEF4-73197D2B87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8</a:t>
            </a:fld>
            <a:endParaRPr lang="de-DE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BC0F9AC-860D-2482-7C67-8982E8FD573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Tests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0B4771-17AA-1BD3-B3EF-F4DCF68CE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72" y="1478649"/>
            <a:ext cx="8298856" cy="474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85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EE184B-D752-FB71-4A95-FE205EC57300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21BFF76B-261B-46C3-B959-DF6E83F5E031}" type="datetime4">
              <a:rPr lang="de-DE" noProof="0" smtClean="0"/>
              <a:t>2. Juli 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DEAEB-330B-6235-F1E5-1EAF7E58FF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 err="1"/>
              <a:t>Conversphere</a:t>
            </a:r>
            <a:r>
              <a:rPr lang="de-DE" noProof="0" dirty="0"/>
              <a:t> | </a:t>
            </a:r>
            <a:r>
              <a:rPr lang="de-DE" dirty="0"/>
              <a:t>Team Blau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01A2E-B308-0DEE-8BC4-EF9A747726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9</a:t>
            </a:fld>
            <a:endParaRPr lang="de-DE" noProof="0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B450221-DBB3-C40F-8E7C-630B0155DE3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1734410" y="2974749"/>
            <a:ext cx="8396749" cy="908502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kern="0" dirty="0"/>
              <a:t>https://github.com/feil7/WAE-2023SS-TeamBlau-Conversphere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A729C95-6111-661A-61BB-93ACA884762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45485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TH">
      <a:majorFont>
        <a:latin typeface="Meta OT"/>
        <a:ea typeface=""/>
        <a:cs typeface=""/>
      </a:majorFont>
      <a:minorFont>
        <a:latin typeface="Meta O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lIns="36000" tIns="36000" rIns="36000" bIns="36000" rtlCol="0" anchor="ctr"/>
      <a:lstStyle>
        <a:defPPr algn="ctr">
          <a:lnSpc>
            <a:spcPct val="90000"/>
          </a:lnSpc>
          <a:spcAft>
            <a:spcPts val="1000"/>
          </a:spcAft>
          <a:defRPr sz="1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 cap="rnd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285750" indent="-285750" algn="l">
          <a:lnSpc>
            <a:spcPct val="90000"/>
          </a:lnSpc>
          <a:spcAft>
            <a:spcPts val="1000"/>
          </a:spcAft>
          <a:buClr>
            <a:schemeClr val="accent1"/>
          </a:buClr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OTH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TH">
      <a:majorFont>
        <a:latin typeface="Meta OT"/>
        <a:ea typeface=""/>
        <a:cs typeface=""/>
      </a:majorFont>
      <a:minorFont>
        <a:latin typeface="Meta O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TH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TH">
      <a:majorFont>
        <a:latin typeface="Meta OT"/>
        <a:ea typeface=""/>
        <a:cs typeface=""/>
      </a:majorFont>
      <a:minorFont>
        <a:latin typeface="Meta O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Breitbild</PresentationFormat>
  <Paragraphs>59</Paragraphs>
  <Slides>14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Meta OT</vt:lpstr>
      <vt:lpstr>Arial</vt:lpstr>
      <vt:lpstr>OTH</vt:lpstr>
      <vt:lpstr>Herzlich Willkommen</vt:lpstr>
      <vt:lpstr>Ziel</vt:lpstr>
      <vt:lpstr>Vorstellung</vt:lpstr>
      <vt:lpstr>Architektur</vt:lpstr>
      <vt:lpstr>Einblick</vt:lpstr>
      <vt:lpstr>Einblick</vt:lpstr>
      <vt:lpstr>Tests</vt:lpstr>
      <vt:lpstr>Tests</vt:lpstr>
      <vt:lpstr>Repository</vt:lpstr>
      <vt:lpstr>PowerPoint-Präsentation</vt:lpstr>
      <vt:lpstr>Live Demo</vt:lpstr>
      <vt:lpstr>Live Demo</vt:lpstr>
      <vt:lpstr>Live Demo</vt:lpstr>
      <vt:lpstr>Live Demo</vt:lpstr>
    </vt:vector>
  </TitlesOfParts>
  <Company>Ostbayerische Technische 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 Master</dc:title>
  <dc:creator>PresentationLoad</dc:creator>
  <dc:description/>
  <cp:lastModifiedBy>Markus Fleischmann</cp:lastModifiedBy>
  <cp:revision>1835</cp:revision>
  <dcterms:created xsi:type="dcterms:W3CDTF">2015-11-26T10:37:47Z</dcterms:created>
  <dcterms:modified xsi:type="dcterms:W3CDTF">2023-07-02T16:40:51Z</dcterms:modified>
</cp:coreProperties>
</file>