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notesMasterIdLst>
    <p:notesMasterId r:id="rId12"/>
  </p:notesMasterIdLst>
  <p:handoutMasterIdLst>
    <p:handoutMasterId r:id="rId13"/>
  </p:handoutMasterIdLst>
  <p:sldIdLst>
    <p:sldId id="262" r:id="rId2"/>
    <p:sldId id="263" r:id="rId3"/>
    <p:sldId id="268" r:id="rId4"/>
    <p:sldId id="264" r:id="rId5"/>
    <p:sldId id="269" r:id="rId6"/>
    <p:sldId id="270" r:id="rId7"/>
    <p:sldId id="271" r:id="rId8"/>
    <p:sldId id="265" r:id="rId9"/>
    <p:sldId id="266" r:id="rId10"/>
    <p:sldId id="267" r:id="rId11"/>
  </p:sldIdLst>
  <p:sldSz cx="9144000" cy="6858000" type="screen4x3"/>
  <p:notesSz cx="7104063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8">
          <p15:clr>
            <a:srgbClr val="A4A3A4"/>
          </p15:clr>
        </p15:guide>
        <p15:guide id="2" orient="horz" pos="3657">
          <p15:clr>
            <a:srgbClr val="A4A3A4"/>
          </p15:clr>
        </p15:guide>
        <p15:guide id="3" orient="horz" pos="3838">
          <p15:clr>
            <a:srgbClr val="A4A3A4"/>
          </p15:clr>
        </p15:guide>
        <p15:guide id="4" pos="5647">
          <p15:clr>
            <a:srgbClr val="A4A3A4"/>
          </p15:clr>
        </p15:guide>
        <p15:guide id="5" pos="1383">
          <p15:clr>
            <a:srgbClr val="A4A3A4"/>
          </p15:clr>
        </p15:guide>
        <p15:guide id="6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ristoph Neumann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9400"/>
    <a:srgbClr val="7FA9B6"/>
    <a:srgbClr val="6399AB"/>
    <a:srgbClr val="B0A79D"/>
    <a:srgbClr val="F28E00"/>
    <a:srgbClr val="FFC000"/>
    <a:srgbClr val="7FD9FF"/>
    <a:srgbClr val="0085BD"/>
    <a:srgbClr val="F3952D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4" autoAdjust="0"/>
    <p:restoredTop sz="85648" autoAdjust="0"/>
  </p:normalViewPr>
  <p:slideViewPr>
    <p:cSldViewPr snapToObjects="1">
      <p:cViewPr>
        <p:scale>
          <a:sx n="106" d="100"/>
          <a:sy n="106" d="100"/>
        </p:scale>
        <p:origin x="344" y="136"/>
      </p:cViewPr>
      <p:guideLst>
        <p:guide orient="horz" pos="708"/>
        <p:guide orient="horz" pos="3657"/>
        <p:guide orient="horz" pos="3838"/>
        <p:guide pos="5647"/>
        <p:guide pos="1383"/>
        <p:guide pos="158"/>
      </p:guideLst>
    </p:cSldViewPr>
  </p:slideViewPr>
  <p:outlineViewPr>
    <p:cViewPr>
      <p:scale>
        <a:sx n="33" d="100"/>
        <a:sy n="33" d="100"/>
      </p:scale>
      <p:origin x="0" y="-215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75" d="100"/>
          <a:sy n="75" d="100"/>
        </p:scale>
        <p:origin x="3954" y="84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9202" cy="512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06" tIns="47953" rIns="95906" bIns="47953" numCol="1" anchor="t" anchorCtr="0" compatLnSpc="1">
            <a:prstTxWarp prst="textNoShape">
              <a:avLst/>
            </a:prstTxWarp>
          </a:bodyPr>
          <a:lstStyle>
            <a:lvl1pPr defTabSz="959367">
              <a:defRPr sz="1300"/>
            </a:lvl1pPr>
          </a:lstStyle>
          <a:p>
            <a:endParaRPr lang="de-DE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861" y="1"/>
            <a:ext cx="3079202" cy="512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06" tIns="47953" rIns="95906" bIns="47953" numCol="1" anchor="t" anchorCtr="0" compatLnSpc="1">
            <a:prstTxWarp prst="textNoShape">
              <a:avLst/>
            </a:prstTxWarp>
          </a:bodyPr>
          <a:lstStyle>
            <a:lvl1pPr algn="r" defTabSz="959367">
              <a:defRPr sz="1300"/>
            </a:lvl1pPr>
          </a:lstStyle>
          <a:p>
            <a:endParaRPr lang="de-DE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392"/>
            <a:ext cx="3079202" cy="51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06" tIns="47953" rIns="95906" bIns="47953" numCol="1" anchor="b" anchorCtr="0" compatLnSpc="1">
            <a:prstTxWarp prst="textNoShape">
              <a:avLst/>
            </a:prstTxWarp>
          </a:bodyPr>
          <a:lstStyle>
            <a:lvl1pPr defTabSz="959367">
              <a:defRPr sz="1300"/>
            </a:lvl1pPr>
          </a:lstStyle>
          <a:p>
            <a:endParaRPr lang="de-DE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861" y="9722392"/>
            <a:ext cx="3079202" cy="51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06" tIns="47953" rIns="95906" bIns="47953" numCol="1" anchor="b" anchorCtr="0" compatLnSpc="1">
            <a:prstTxWarp prst="textNoShape">
              <a:avLst/>
            </a:prstTxWarp>
          </a:bodyPr>
          <a:lstStyle>
            <a:lvl1pPr algn="r" defTabSz="959367">
              <a:defRPr sz="1300"/>
            </a:lvl1pPr>
          </a:lstStyle>
          <a:p>
            <a:fld id="{5D2008C6-AF71-46A7-A226-D12645E41171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9927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9202" cy="512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06" tIns="47953" rIns="95906" bIns="47953" numCol="1" anchor="t" anchorCtr="0" compatLnSpc="1">
            <a:prstTxWarp prst="textNoShape">
              <a:avLst/>
            </a:prstTxWarp>
          </a:bodyPr>
          <a:lstStyle>
            <a:lvl1pPr defTabSz="959367">
              <a:defRPr sz="1300"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861" y="1"/>
            <a:ext cx="3079202" cy="512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06" tIns="47953" rIns="95906" bIns="47953" numCol="1" anchor="t" anchorCtr="0" compatLnSpc="1">
            <a:prstTxWarp prst="textNoShape">
              <a:avLst/>
            </a:prstTxWarp>
          </a:bodyPr>
          <a:lstStyle>
            <a:lvl1pPr algn="r" defTabSz="959367">
              <a:defRPr sz="1300"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8979" y="4860378"/>
            <a:ext cx="5206107" cy="4606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06" tIns="47953" rIns="95906" bIns="479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392"/>
            <a:ext cx="3079202" cy="51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06" tIns="47953" rIns="95906" bIns="47953" numCol="1" anchor="b" anchorCtr="0" compatLnSpc="1">
            <a:prstTxWarp prst="textNoShape">
              <a:avLst/>
            </a:prstTxWarp>
          </a:bodyPr>
          <a:lstStyle>
            <a:lvl1pPr defTabSz="959367">
              <a:defRPr sz="1300"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861" y="9722392"/>
            <a:ext cx="3079202" cy="51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06" tIns="47953" rIns="95906" bIns="47953" numCol="1" anchor="b" anchorCtr="0" compatLnSpc="1">
            <a:prstTxWarp prst="textNoShape">
              <a:avLst/>
            </a:prstTxWarp>
          </a:bodyPr>
          <a:lstStyle>
            <a:lvl1pPr algn="r" defTabSz="959367">
              <a:defRPr sz="1300">
                <a:latin typeface="Times New Roman" pitchFamily="18" charset="0"/>
              </a:defRPr>
            </a:lvl1pPr>
          </a:lstStyle>
          <a:p>
            <a:fld id="{6E291615-FAF7-4493-A686-6F4E1EA06A90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88855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91615-FAF7-4493-A686-6F4E1EA06A90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6359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Implemeniert</a:t>
            </a:r>
            <a:r>
              <a:rPr lang="de-DE" dirty="0"/>
              <a:t>:</a:t>
            </a:r>
          </a:p>
          <a:p>
            <a:r>
              <a:rPr lang="de-DE" dirty="0"/>
              <a:t>1: </a:t>
            </a:r>
            <a:r>
              <a:rPr lang="de-DE" sz="1800" b="0" i="0" u="none" strike="noStrike" baseline="0" dirty="0">
                <a:latin typeface="NimbusRomNo9L-Regu"/>
              </a:rPr>
              <a:t>Spiel eröffnen</a:t>
            </a:r>
          </a:p>
          <a:p>
            <a:r>
              <a:rPr lang="de-DE" sz="1800" b="0" i="0" u="none" strike="noStrike" baseline="0" dirty="0">
                <a:latin typeface="NimbusRomNo9L-Regu"/>
              </a:rPr>
              <a:t>2: auf dem Spielfeld bewegen</a:t>
            </a:r>
          </a:p>
          <a:p>
            <a:r>
              <a:rPr lang="de-DE" sz="1800" b="0" i="0" u="none" strike="noStrike" baseline="0" dirty="0">
                <a:latin typeface="NimbusRomNo9L-Regu"/>
              </a:rPr>
              <a:t>3: Bomben legen</a:t>
            </a:r>
          </a:p>
          <a:p>
            <a:r>
              <a:rPr lang="de-DE" sz="1800" b="0" i="0" u="none" strike="noStrike" baseline="0" dirty="0">
                <a:latin typeface="NimbusRomNo9L-Regu"/>
              </a:rPr>
              <a:t>4: Bomben explodieren</a:t>
            </a:r>
          </a:p>
          <a:p>
            <a:r>
              <a:rPr lang="de-DE" sz="1800" b="0" i="0" u="none" strike="noStrike" baseline="0" dirty="0">
                <a:latin typeface="NimbusRomNo9L-Regu"/>
              </a:rPr>
              <a:t>5: Mit Hindernissen kollidieren</a:t>
            </a:r>
          </a:p>
          <a:p>
            <a:r>
              <a:rPr lang="de-DE" sz="1800" b="0" i="0" u="none" strike="noStrike" baseline="0" dirty="0">
                <a:latin typeface="NimbusRomNo9L-Regu"/>
              </a:rPr>
              <a:t>6: Bomben zerstören Hindernisse</a:t>
            </a:r>
          </a:p>
          <a:p>
            <a:r>
              <a:rPr lang="de-DE" sz="1800" b="0" i="0" u="none" strike="noStrike" baseline="0" dirty="0">
                <a:latin typeface="NimbusRomNo9L-Regu"/>
              </a:rPr>
              <a:t>7: Spiel beitreten</a:t>
            </a:r>
          </a:p>
          <a:p>
            <a:r>
              <a:rPr lang="de-DE" sz="1800" b="0" i="0" u="none" strike="noStrike" baseline="0" dirty="0">
                <a:latin typeface="NimbusRomNo9L-Regu"/>
              </a:rPr>
              <a:t>8: Kollision mit anderen Spielern</a:t>
            </a:r>
          </a:p>
          <a:p>
            <a:r>
              <a:rPr lang="de-DE" sz="1800" b="0" i="0" u="none" strike="noStrike" baseline="0" dirty="0">
                <a:latin typeface="NimbusRomNo9L-Regu"/>
              </a:rPr>
              <a:t>9: Bomben zerstören Hindernisse und Gegner</a:t>
            </a:r>
          </a:p>
          <a:p>
            <a:r>
              <a:rPr lang="de-DE" sz="1800" b="0" i="0" u="none" strike="noStrike" baseline="0" dirty="0">
                <a:latin typeface="NimbusRomNo9L-Regu"/>
              </a:rPr>
              <a:t>10: Spielende wird erkannt</a:t>
            </a:r>
          </a:p>
          <a:p>
            <a:r>
              <a:rPr lang="de-DE" sz="1800" b="0" i="0" u="none" strike="noStrike" baseline="0" dirty="0">
                <a:latin typeface="NimbusRomNo9L-Regu"/>
              </a:rPr>
              <a:t>13: Spiel mit mehr als einem Gegner</a:t>
            </a:r>
          </a:p>
          <a:p>
            <a:r>
              <a:rPr lang="de-DE" dirty="0"/>
              <a:t>15: Spieler kann sich Namen aussuchen</a:t>
            </a:r>
          </a:p>
          <a:p>
            <a:r>
              <a:rPr lang="de-DE" dirty="0"/>
              <a:t>19: Anzeige wer das Spiel gewonnen hat</a:t>
            </a:r>
          </a:p>
          <a:p>
            <a:endParaRPr lang="de-DE" dirty="0"/>
          </a:p>
          <a:p>
            <a:r>
              <a:rPr lang="de-DE" dirty="0"/>
              <a:t>Ausstehend:</a:t>
            </a:r>
          </a:p>
          <a:p>
            <a:r>
              <a:rPr lang="de-DE" dirty="0"/>
              <a:t>11: keine Wartezeit bei hohen Spielerzahlen</a:t>
            </a:r>
          </a:p>
          <a:p>
            <a:r>
              <a:rPr lang="de-DE" dirty="0"/>
              <a:t>12: Spiele werden nach einem Timeout beendet</a:t>
            </a:r>
          </a:p>
          <a:p>
            <a:r>
              <a:rPr lang="de-DE" dirty="0"/>
              <a:t>14: Dynamische Spielfeldgröße</a:t>
            </a:r>
          </a:p>
          <a:p>
            <a:r>
              <a:rPr lang="de-DE" dirty="0"/>
              <a:t>16: Rangliste</a:t>
            </a:r>
          </a:p>
          <a:p>
            <a:r>
              <a:rPr lang="de-DE" dirty="0"/>
              <a:t>17: Spielfigur personalisieren</a:t>
            </a:r>
          </a:p>
          <a:p>
            <a:r>
              <a:rPr lang="de-DE" dirty="0"/>
              <a:t>18: Power </a:t>
            </a:r>
            <a:r>
              <a:rPr lang="de-DE" dirty="0" err="1"/>
              <a:t>Ups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91615-FAF7-4493-A686-6F4E1EA06A90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166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Implemeniert</a:t>
            </a:r>
            <a:r>
              <a:rPr lang="de-DE" dirty="0"/>
              <a:t>:</a:t>
            </a:r>
          </a:p>
          <a:p>
            <a:r>
              <a:rPr lang="de-DE" dirty="0"/>
              <a:t>1: </a:t>
            </a:r>
            <a:r>
              <a:rPr lang="de-DE" sz="1800" b="0" i="0" u="none" strike="noStrike" baseline="0" dirty="0">
                <a:latin typeface="NimbusRomNo9L-Regu"/>
              </a:rPr>
              <a:t>Spiel eröffnen</a:t>
            </a:r>
          </a:p>
          <a:p>
            <a:r>
              <a:rPr lang="de-DE" sz="1800" b="0" i="0" u="none" strike="noStrike" baseline="0" dirty="0">
                <a:latin typeface="NimbusRomNo9L-Regu"/>
              </a:rPr>
              <a:t>2: auf dem Spielfeld bewegen</a:t>
            </a:r>
          </a:p>
          <a:p>
            <a:r>
              <a:rPr lang="de-DE" sz="1800" b="0" i="0" u="none" strike="noStrike" baseline="0" dirty="0">
                <a:latin typeface="NimbusRomNo9L-Regu"/>
              </a:rPr>
              <a:t>3: Bomben legen</a:t>
            </a:r>
          </a:p>
          <a:p>
            <a:r>
              <a:rPr lang="de-DE" sz="1800" b="0" i="0" u="none" strike="noStrike" baseline="0" dirty="0">
                <a:latin typeface="NimbusRomNo9L-Regu"/>
              </a:rPr>
              <a:t>4: Bomben explodieren</a:t>
            </a:r>
          </a:p>
          <a:p>
            <a:r>
              <a:rPr lang="de-DE" sz="1800" b="0" i="0" u="none" strike="noStrike" baseline="0" dirty="0">
                <a:latin typeface="NimbusRomNo9L-Regu"/>
              </a:rPr>
              <a:t>5: Mit Hindernissen kollidieren</a:t>
            </a:r>
          </a:p>
          <a:p>
            <a:r>
              <a:rPr lang="de-DE" sz="1800" b="0" i="0" u="none" strike="noStrike" baseline="0" dirty="0">
                <a:latin typeface="NimbusRomNo9L-Regu"/>
              </a:rPr>
              <a:t>6: Bomben zerstören Hindernisse</a:t>
            </a:r>
          </a:p>
          <a:p>
            <a:r>
              <a:rPr lang="de-DE" sz="1800" b="0" i="0" u="none" strike="noStrike" baseline="0" dirty="0">
                <a:latin typeface="NimbusRomNo9L-Regu"/>
              </a:rPr>
              <a:t>7: Spiel beitreten</a:t>
            </a:r>
          </a:p>
          <a:p>
            <a:r>
              <a:rPr lang="de-DE" sz="1800" b="0" i="0" u="none" strike="noStrike" baseline="0" dirty="0">
                <a:latin typeface="NimbusRomNo9L-Regu"/>
              </a:rPr>
              <a:t>8: Kollision mit anderen Spielern</a:t>
            </a:r>
          </a:p>
          <a:p>
            <a:r>
              <a:rPr lang="de-DE" sz="1800" b="0" i="0" u="none" strike="noStrike" baseline="0" dirty="0">
                <a:latin typeface="NimbusRomNo9L-Regu"/>
              </a:rPr>
              <a:t>9: Bomben zerstören Hindernisse und Gegner</a:t>
            </a:r>
          </a:p>
          <a:p>
            <a:r>
              <a:rPr lang="de-DE" sz="1800" b="0" i="0" u="none" strike="noStrike" baseline="0" dirty="0">
                <a:latin typeface="NimbusRomNo9L-Regu"/>
              </a:rPr>
              <a:t>10: Spielende wird erkannt</a:t>
            </a:r>
          </a:p>
          <a:p>
            <a:r>
              <a:rPr lang="de-DE" sz="1800" b="0" i="0" u="none" strike="noStrike" baseline="0" dirty="0">
                <a:latin typeface="NimbusRomNo9L-Regu"/>
              </a:rPr>
              <a:t>13: Spiel mit mehr als einem Gegner</a:t>
            </a:r>
          </a:p>
          <a:p>
            <a:r>
              <a:rPr lang="de-DE" dirty="0"/>
              <a:t>15: Spieler kann sich Namen aussuchen</a:t>
            </a:r>
          </a:p>
          <a:p>
            <a:r>
              <a:rPr lang="de-DE" dirty="0"/>
              <a:t>19: Anzeige wer das Spiel gewonnen hat</a:t>
            </a:r>
          </a:p>
          <a:p>
            <a:endParaRPr lang="de-DE" dirty="0"/>
          </a:p>
          <a:p>
            <a:r>
              <a:rPr lang="de-DE" dirty="0"/>
              <a:t>Ausstehend:</a:t>
            </a:r>
          </a:p>
          <a:p>
            <a:r>
              <a:rPr lang="de-DE" dirty="0"/>
              <a:t>11: keine Wartezeit bei hohen Spielerzahlen</a:t>
            </a:r>
          </a:p>
          <a:p>
            <a:r>
              <a:rPr lang="de-DE" dirty="0"/>
              <a:t>12: Spiele werden nach einem Timeout beendet</a:t>
            </a:r>
          </a:p>
          <a:p>
            <a:r>
              <a:rPr lang="de-DE" dirty="0"/>
              <a:t>14: Dynamische Spielfeldgröße</a:t>
            </a:r>
          </a:p>
          <a:p>
            <a:r>
              <a:rPr lang="de-DE" dirty="0"/>
              <a:t>16: Rangliste</a:t>
            </a:r>
          </a:p>
          <a:p>
            <a:r>
              <a:rPr lang="de-DE" dirty="0"/>
              <a:t>17: Spielfigur personalisieren</a:t>
            </a:r>
          </a:p>
          <a:p>
            <a:r>
              <a:rPr lang="de-DE" dirty="0"/>
              <a:t>18: Power </a:t>
            </a:r>
            <a:r>
              <a:rPr lang="de-DE" dirty="0" err="1"/>
              <a:t>Ups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91615-FAF7-4493-A686-6F4E1EA06A90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8787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7.sv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elfolie Varian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prstGeom prst="rect">
            <a:avLst/>
          </a:prstGeom>
          <a:solidFill>
            <a:srgbClr val="B0A79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latin typeface="+mn-lt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886075" y="6481763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>
                <a:solidFill>
                  <a:srgbClr val="F8F8F8"/>
                </a:solidFill>
                <a:latin typeface="MetaNormal-Roman" pitchFamily="34" charset="0"/>
              </a:rPr>
              <a:t>Verfasser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8F8F8"/>
                </a:solidFill>
                <a:latin typeface="MetaNormal-Roman" pitchFamily="34" charset="0"/>
              </a:rPr>
              <a:t>Datum </a:t>
            </a:r>
            <a:r>
              <a:rPr lang="de-DE" sz="900" dirty="0">
                <a:solidFill>
                  <a:srgbClr val="F8F8F8"/>
                </a:solidFill>
                <a:latin typeface="MetaNormal-Roman" pitchFamily="34" charset="0"/>
              </a:rPr>
              <a:t>/ Seitenzahl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69875" y="6481763"/>
            <a:ext cx="23241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>
                <a:solidFill>
                  <a:srgbClr val="F8F8F8"/>
                </a:solidFill>
                <a:latin typeface="MetaNormal-Roman" pitchFamily="34" charset="0"/>
              </a:rPr>
              <a:t>Titel der Präsentation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>
                <a:solidFill>
                  <a:srgbClr val="F8F8F8"/>
                </a:solidFill>
                <a:latin typeface="MetaNormal-Roman" pitchFamily="34" charset="0"/>
              </a:rPr>
              <a:t>evtl. zweizeilig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prstGeom prst="rect">
            <a:avLst/>
          </a:prstGeom>
          <a:solidFill>
            <a:srgbClr val="B0A79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640582" y="649395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>
                <a:solidFill>
                  <a:srgbClr val="F8F8F8"/>
                </a:solidFill>
                <a:latin typeface="Tahoma" pitchFamily="34" charset="0"/>
                <a:cs typeface="Tahoma" pitchFamily="34" charset="0"/>
              </a:rPr>
              <a:t>Verfasser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8F8F8"/>
                </a:solidFill>
                <a:latin typeface="Tahoma" pitchFamily="34" charset="0"/>
                <a:cs typeface="Tahoma" pitchFamily="34" charset="0"/>
              </a:rPr>
              <a:t>Datum </a:t>
            </a:r>
            <a:r>
              <a:rPr lang="de-DE" sz="900" dirty="0">
                <a:solidFill>
                  <a:srgbClr val="F8F8F8"/>
                </a:solidFill>
                <a:latin typeface="Tahoma" pitchFamily="34" charset="0"/>
                <a:cs typeface="Tahoma" pitchFamily="34" charset="0"/>
              </a:rPr>
              <a:t>/ Seitenzahl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63550" y="6493955"/>
            <a:ext cx="23241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>
                <a:solidFill>
                  <a:srgbClr val="F8F8F8"/>
                </a:solidFill>
                <a:latin typeface="Tahoma" pitchFamily="34" charset="0"/>
                <a:cs typeface="Tahoma" pitchFamily="34" charset="0"/>
              </a:rPr>
              <a:t>Titel der Präsentation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>
                <a:solidFill>
                  <a:srgbClr val="F8F8F8"/>
                </a:solidFill>
                <a:latin typeface="Tahoma" pitchFamily="34" charset="0"/>
                <a:cs typeface="Tahoma" pitchFamily="34" charset="0"/>
              </a:rPr>
              <a:t>evtl. zweizeilig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9304" y="610952"/>
            <a:ext cx="5273160" cy="1346200"/>
          </a:xfrm>
        </p:spPr>
        <p:txBody>
          <a:bodyPr/>
          <a:lstStyle>
            <a:lvl1pPr algn="l">
              <a:lnSpc>
                <a:spcPct val="100000"/>
              </a:lnSpc>
              <a:defRPr sz="3200" b="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pic>
        <p:nvPicPr>
          <p:cNvPr id="14" name="Picture 17" descr="Titelsegment trans"/>
          <p:cNvPicPr>
            <a:picLocks noChangeAspect="1" noChangeArrowheads="1"/>
          </p:cNvPicPr>
          <p:nvPr userDrawn="1"/>
        </p:nvPicPr>
        <p:blipFill>
          <a:blip r:embed="rId2" cstate="print"/>
          <a:srcRect l="1918" t="390" r="63"/>
          <a:stretch>
            <a:fillRect/>
          </a:stretch>
        </p:blipFill>
        <p:spPr bwMode="auto">
          <a:xfrm>
            <a:off x="5885753" y="0"/>
            <a:ext cx="3258247" cy="231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Grafik 14" descr="Claim HAW negativ transparenter Hintergrund.gi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193945" y="6562576"/>
            <a:ext cx="1389064" cy="102626"/>
          </a:xfrm>
          <a:prstGeom prst="rect">
            <a:avLst/>
          </a:prstGeom>
        </p:spPr>
      </p:pic>
      <p:pic>
        <p:nvPicPr>
          <p:cNvPr id="18" name="Grafik 17" descr="Logo_OTH-D-Subl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6852285" y="504825"/>
            <a:ext cx="1750978" cy="88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668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>
            <a:extLst>
              <a:ext uri="{FF2B5EF4-FFF2-40B4-BE49-F238E27FC236}">
                <a16:creationId xmlns:a16="http://schemas.microsoft.com/office/drawing/2014/main" id="{99D4D66E-5374-4AA9-8AF1-24532C29AD5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20" y="6488113"/>
            <a:ext cx="9144000" cy="369887"/>
          </a:xfrm>
          <a:prstGeom prst="rect">
            <a:avLst/>
          </a:prstGeom>
          <a:solidFill>
            <a:srgbClr val="B0A79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latin typeface="+mn-lt"/>
            </a:endParaRPr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397495"/>
            <a:ext cx="9144032" cy="450000"/>
          </a:xfrm>
          <a:prstGeom prst="rect">
            <a:avLst/>
          </a:prstGeom>
        </p:spPr>
        <p:txBody>
          <a:bodyPr lIns="180000" rIns="180000" anchor="b"/>
          <a:lstStyle>
            <a:lvl1pPr algn="r">
              <a:buNone/>
              <a:defRPr sz="1400"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[</a:t>
            </a:r>
            <a:r>
              <a:rPr lang="en-GB" dirty="0" err="1"/>
              <a:t>Vorname</a:t>
            </a:r>
            <a:r>
              <a:rPr lang="en-GB" dirty="0"/>
              <a:t> </a:t>
            </a:r>
            <a:r>
              <a:rPr lang="en-GB" dirty="0" err="1"/>
              <a:t>Nachname</a:t>
            </a:r>
            <a:r>
              <a:rPr lang="en-GB" dirty="0"/>
              <a:t>]</a:t>
            </a:r>
          </a:p>
        </p:txBody>
      </p:sp>
      <p:sp>
        <p:nvSpPr>
          <p:cNvPr id="27" name="Textplatzhalt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88" y="3071810"/>
            <a:ext cx="9143944" cy="1027115"/>
          </a:xfrm>
          <a:prstGeom prst="rect">
            <a:avLst/>
          </a:prstGeom>
          <a:noFill/>
        </p:spPr>
        <p:txBody>
          <a:bodyPr lIns="180000" rIns="180000" anchor="b" anchorCtr="0"/>
          <a:lstStyle>
            <a:lvl1pPr algn="r">
              <a:spcBef>
                <a:spcPts val="0"/>
              </a:spcBef>
              <a:buNone/>
              <a:defRPr sz="180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[Untertitel]</a:t>
            </a:r>
            <a:endParaRPr lang="en-US" dirty="0"/>
          </a:p>
        </p:txBody>
      </p:sp>
      <p:sp>
        <p:nvSpPr>
          <p:cNvPr id="229393" name="Rectangle 17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-32" y="4057878"/>
            <a:ext cx="9144064" cy="1339617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lIns="180000" rIns="180000" anchor="ctr"/>
          <a:lstStyle>
            <a:lvl1pPr algn="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 dirty="0"/>
              <a:t>[Titel]</a:t>
            </a:r>
          </a:p>
        </p:txBody>
      </p:sp>
      <p:sp>
        <p:nvSpPr>
          <p:cNvPr id="23" name="Textplatzhalter 21"/>
          <p:cNvSpPr>
            <a:spLocks noGrp="1"/>
          </p:cNvSpPr>
          <p:nvPr>
            <p:ph type="body" sz="quarter" idx="14" hasCustomPrompt="1"/>
          </p:nvPr>
        </p:nvSpPr>
        <p:spPr>
          <a:xfrm>
            <a:off x="88" y="5847495"/>
            <a:ext cx="9143880" cy="216000"/>
          </a:xfrm>
          <a:prstGeom prst="rect">
            <a:avLst/>
          </a:prstGeom>
        </p:spPr>
        <p:txBody>
          <a:bodyPr lIns="180000" rIns="180000" anchor="ctr"/>
          <a:lstStyle>
            <a:lvl1pPr algn="r">
              <a:buNone/>
              <a:defRPr sz="1400"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[DD.MM.YYYY]</a:t>
            </a:r>
          </a:p>
        </p:txBody>
      </p:sp>
      <p:pic>
        <p:nvPicPr>
          <p:cNvPr id="10" name="Grafik 9" descr="Claim HAW negativ transparenter Hintergrund.gif">
            <a:extLst>
              <a:ext uri="{FF2B5EF4-FFF2-40B4-BE49-F238E27FC236}">
                <a16:creationId xmlns:a16="http://schemas.microsoft.com/office/drawing/2014/main" id="{83E9DE93-9956-4F1C-9CCC-2FBB0E5D75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49966" y="6625249"/>
            <a:ext cx="1389064" cy="102626"/>
          </a:xfrm>
          <a:prstGeom prst="rect">
            <a:avLst/>
          </a:prstGeom>
        </p:spPr>
      </p:pic>
      <p:pic>
        <p:nvPicPr>
          <p:cNvPr id="11" name="Inhaltsplatzhalter 7">
            <a:extLst>
              <a:ext uri="{FF2B5EF4-FFF2-40B4-BE49-F238E27FC236}">
                <a16:creationId xmlns:a16="http://schemas.microsoft.com/office/drawing/2014/main" id="{9234C3BE-0288-417C-9E38-54CD1D5593E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95606" y="910474"/>
            <a:ext cx="1952787" cy="19527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17" descr="Titelsegment trans">
            <a:extLst>
              <a:ext uri="{FF2B5EF4-FFF2-40B4-BE49-F238E27FC236}">
                <a16:creationId xmlns:a16="http://schemas.microsoft.com/office/drawing/2014/main" id="{2412B62D-16FD-4EEC-920F-F721AFD7139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/>
          <a:srcRect l="1918" t="390" r="63"/>
          <a:stretch>
            <a:fillRect/>
          </a:stretch>
        </p:blipFill>
        <p:spPr bwMode="auto">
          <a:xfrm>
            <a:off x="5885753" y="0"/>
            <a:ext cx="3258247" cy="231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Grafik 8" descr="Logo_OTH-D-Subl.png">
            <a:extLst>
              <a:ext uri="{FF2B5EF4-FFF2-40B4-BE49-F238E27FC236}">
                <a16:creationId xmlns:a16="http://schemas.microsoft.com/office/drawing/2014/main" id="{46680A19-EC64-4942-8809-FFCC9C0ECDB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6852285" y="504825"/>
            <a:ext cx="1750978" cy="884137"/>
          </a:xfrm>
          <a:prstGeom prst="rect">
            <a:avLst/>
          </a:prstGeom>
        </p:spPr>
      </p:pic>
      <p:sp>
        <p:nvSpPr>
          <p:cNvPr id="13" name="Rectangle 8">
            <a:extLst>
              <a:ext uri="{FF2B5EF4-FFF2-40B4-BE49-F238E27FC236}">
                <a16:creationId xmlns:a16="http://schemas.microsoft.com/office/drawing/2014/main" id="{3B9A81B5-F970-4708-B19A-59494BBC8BF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92080" y="6677050"/>
            <a:ext cx="758825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l">
              <a:defRPr lang="de-DE" sz="900" b="0" smtClean="0">
                <a:solidFill>
                  <a:schemeClr val="bg1"/>
                </a:solidFill>
                <a:latin typeface="+mn-lt"/>
              </a:defRPr>
            </a:lvl1pPr>
          </a:lstStyle>
          <a:p>
            <a:pPr algn="l"/>
            <a:fld id="{58B5944C-422B-400C-ACEC-079F06A0E4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D95AE9BA-2078-4CEF-A362-A73863791C9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9792" y="6513414"/>
            <a:ext cx="3240120" cy="32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9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de-DE" dirty="0"/>
              <a:t>Explosion Guy</a:t>
            </a:r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C492FFE0-3AB5-4A4E-8313-1939DC7B98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139952" y="6678642"/>
            <a:ext cx="1152128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l">
              <a:defRPr sz="9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de-DE" dirty="0"/>
              <a:t>05</a:t>
            </a:r>
            <a:r>
              <a:rPr lang="en-DE" dirty="0"/>
              <a:t>.0</a:t>
            </a:r>
            <a:r>
              <a:rPr lang="de-DE" dirty="0"/>
              <a:t>7</a:t>
            </a:r>
            <a:r>
              <a:rPr lang="en-DE" dirty="0"/>
              <a:t>.2022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6" name="Datumsplatzhalter 14">
            <a:extLst>
              <a:ext uri="{FF2B5EF4-FFF2-40B4-BE49-F238E27FC236}">
                <a16:creationId xmlns:a16="http://schemas.microsoft.com/office/drawing/2014/main" id="{E9AD191F-91F1-44EC-923F-0657DA32F785}"/>
              </a:ext>
            </a:extLst>
          </p:cNvPr>
          <p:cNvSpPr txBox="1">
            <a:spLocks/>
          </p:cNvSpPr>
          <p:nvPr userDrawn="1"/>
        </p:nvSpPr>
        <p:spPr>
          <a:xfrm>
            <a:off x="3347864" y="6513414"/>
            <a:ext cx="3672408" cy="166827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9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GB" dirty="0"/>
              <a:t>Kohl, </a:t>
            </a:r>
            <a:r>
              <a:rPr lang="en-GB" dirty="0" err="1"/>
              <a:t>Korinth</a:t>
            </a:r>
            <a:r>
              <a:rPr lang="en-GB" dirty="0"/>
              <a:t>, </a:t>
            </a:r>
            <a:r>
              <a:rPr lang="en-GB" dirty="0" err="1"/>
              <a:t>Chernysheva</a:t>
            </a:r>
            <a:r>
              <a:rPr lang="en-GB" dirty="0"/>
              <a:t>, </a:t>
            </a:r>
            <a:r>
              <a:rPr lang="en-GB" dirty="0" err="1"/>
              <a:t>Bösl</a:t>
            </a:r>
            <a:r>
              <a:rPr lang="en-GB" dirty="0"/>
              <a:t>, Porsch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11139" y="153988"/>
            <a:ext cx="6377086" cy="826740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de-DE" dirty="0"/>
              <a:t>[Titel]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92080" y="6677050"/>
            <a:ext cx="758825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l">
              <a:defRPr lang="de-DE" sz="900" b="0" smtClean="0">
                <a:solidFill>
                  <a:schemeClr val="bg1"/>
                </a:solidFill>
                <a:latin typeface="+mn-lt"/>
              </a:defRPr>
            </a:lvl1pPr>
          </a:lstStyle>
          <a:p>
            <a:pPr algn="l"/>
            <a:fld id="{58B5944C-422B-400C-ACEC-079F06A0E4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9792" y="6513414"/>
            <a:ext cx="3240120" cy="32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9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de-DE" dirty="0"/>
              <a:t>Explosion Guy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6" name="Datumsplatzhalter 14"/>
          <p:cNvSpPr>
            <a:spLocks noGrp="1"/>
          </p:cNvSpPr>
          <p:nvPr>
            <p:ph type="dt" sz="half" idx="2"/>
          </p:nvPr>
        </p:nvSpPr>
        <p:spPr>
          <a:xfrm>
            <a:off x="4139952" y="6678642"/>
            <a:ext cx="1152128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l">
              <a:defRPr sz="9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de-DE" dirty="0"/>
              <a:t>05</a:t>
            </a:r>
            <a:r>
              <a:rPr lang="en-DE" dirty="0"/>
              <a:t>.0</a:t>
            </a:r>
            <a:r>
              <a:rPr lang="de-DE" dirty="0"/>
              <a:t>7</a:t>
            </a:r>
            <a:r>
              <a:rPr lang="en-DE" dirty="0"/>
              <a:t>.2022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" name="Inhaltsplatzhalter 2"/>
          <p:cNvSpPr>
            <a:spLocks noGrp="1"/>
          </p:cNvSpPr>
          <p:nvPr>
            <p:ph idx="11" hasCustomPrompt="1"/>
          </p:nvPr>
        </p:nvSpPr>
        <p:spPr>
          <a:xfrm>
            <a:off x="211138" y="1339314"/>
            <a:ext cx="8753475" cy="487576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+mn-lt"/>
              </a:defRPr>
            </a:lvl1pPr>
            <a:lvl2pPr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  <a:defRPr>
                <a:latin typeface="+mn-lt"/>
              </a:defRPr>
            </a:lvl2pPr>
            <a:lvl3pPr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  <a:defRPr>
                <a:latin typeface="+mn-lt"/>
              </a:defRPr>
            </a:lvl3pPr>
            <a:lvl4pPr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  <a:defRPr>
                <a:latin typeface="+mn-lt"/>
              </a:defRPr>
            </a:lvl4pPr>
            <a:lvl5pPr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  <a:defRPr>
                <a:latin typeface="+mn-lt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Datumsplatzhalter 14">
            <a:extLst>
              <a:ext uri="{FF2B5EF4-FFF2-40B4-BE49-F238E27FC236}">
                <a16:creationId xmlns:a16="http://schemas.microsoft.com/office/drawing/2014/main" id="{E5A9C366-310D-4454-A21A-610187CB9A47}"/>
              </a:ext>
            </a:extLst>
          </p:cNvPr>
          <p:cNvSpPr txBox="1">
            <a:spLocks/>
          </p:cNvSpPr>
          <p:nvPr userDrawn="1"/>
        </p:nvSpPr>
        <p:spPr>
          <a:xfrm>
            <a:off x="3347864" y="6513414"/>
            <a:ext cx="3672408" cy="166827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9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GB" dirty="0"/>
              <a:t>Kohl, </a:t>
            </a:r>
            <a:r>
              <a:rPr lang="en-GB" dirty="0" err="1"/>
              <a:t>Korinth</a:t>
            </a:r>
            <a:r>
              <a:rPr lang="en-GB" dirty="0"/>
              <a:t>, </a:t>
            </a:r>
            <a:r>
              <a:rPr lang="en-GB" dirty="0" err="1"/>
              <a:t>Chernysheva</a:t>
            </a:r>
            <a:r>
              <a:rPr lang="en-GB" dirty="0"/>
              <a:t>, </a:t>
            </a:r>
            <a:r>
              <a:rPr lang="en-GB" dirty="0" err="1"/>
              <a:t>Bösl</a:t>
            </a:r>
            <a:r>
              <a:rPr lang="en-GB" dirty="0"/>
              <a:t>, Porsch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/>
          <p:cNvSpPr>
            <a:spLocks noGrp="1"/>
          </p:cNvSpPr>
          <p:nvPr>
            <p:ph idx="1" hasCustomPrompt="1"/>
          </p:nvPr>
        </p:nvSpPr>
        <p:spPr>
          <a:xfrm>
            <a:off x="211138" y="1357298"/>
            <a:ext cx="4217985" cy="4824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+mn-lt"/>
              </a:defRPr>
            </a:lvl1pPr>
            <a:lvl2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+mn-lt"/>
              </a:defRPr>
            </a:lvl2pPr>
            <a:lvl3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+mn-lt"/>
              </a:defRPr>
            </a:lvl3pPr>
            <a:lvl4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+mn-lt"/>
              </a:defRPr>
            </a:lvl4pPr>
            <a:lvl5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+mn-lt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1" hasCustomPrompt="1"/>
          </p:nvPr>
        </p:nvSpPr>
        <p:spPr>
          <a:xfrm>
            <a:off x="4664075" y="1357298"/>
            <a:ext cx="4217985" cy="4824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+mn-lt"/>
              </a:defRPr>
            </a:lvl1pPr>
            <a:lvl2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+mn-lt"/>
              </a:defRPr>
            </a:lvl2pPr>
            <a:lvl3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+mn-lt"/>
              </a:defRPr>
            </a:lvl3pPr>
            <a:lvl4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+mn-lt"/>
              </a:defRPr>
            </a:lvl4pPr>
            <a:lvl5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+mn-lt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581E2CB0-F368-4312-ACCC-051B0D4D5A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1139" y="153988"/>
            <a:ext cx="6377086" cy="826740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de-DE" dirty="0"/>
              <a:t>[Titel]</a:t>
            </a: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51B093A4-5F19-4FFB-B798-186992292DC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92080" y="6677050"/>
            <a:ext cx="758825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l">
              <a:defRPr lang="de-DE" sz="900" b="0" smtClean="0">
                <a:solidFill>
                  <a:schemeClr val="bg1"/>
                </a:solidFill>
                <a:latin typeface="+mn-lt"/>
              </a:defRPr>
            </a:lvl1pPr>
          </a:lstStyle>
          <a:p>
            <a:pPr algn="l"/>
            <a:fld id="{58B5944C-422B-400C-ACEC-079F06A0E4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DFA6A605-C30B-4AED-8263-13CDFEE4D7C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9792" y="6513414"/>
            <a:ext cx="3240120" cy="32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9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de-DE" dirty="0"/>
              <a:t>Explosion Guy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74140A41-5350-4AC8-B9B8-7D8215F3FD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139952" y="6678642"/>
            <a:ext cx="1152128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l">
              <a:defRPr sz="9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dirty="0"/>
              <a:t>05.07.2022</a:t>
            </a:r>
          </a:p>
        </p:txBody>
      </p:sp>
      <p:sp>
        <p:nvSpPr>
          <p:cNvPr id="10" name="Datumsplatzhalter 14">
            <a:extLst>
              <a:ext uri="{FF2B5EF4-FFF2-40B4-BE49-F238E27FC236}">
                <a16:creationId xmlns:a16="http://schemas.microsoft.com/office/drawing/2014/main" id="{96358751-D5BB-474C-B937-A1502D011A90}"/>
              </a:ext>
            </a:extLst>
          </p:cNvPr>
          <p:cNvSpPr txBox="1">
            <a:spLocks/>
          </p:cNvSpPr>
          <p:nvPr userDrawn="1"/>
        </p:nvSpPr>
        <p:spPr>
          <a:xfrm>
            <a:off x="3347864" y="6513414"/>
            <a:ext cx="3672408" cy="166827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9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GB" dirty="0"/>
              <a:t>Kohl, </a:t>
            </a:r>
            <a:r>
              <a:rPr lang="en-GB" dirty="0" err="1"/>
              <a:t>Korinth</a:t>
            </a:r>
            <a:r>
              <a:rPr lang="en-GB" dirty="0"/>
              <a:t>, </a:t>
            </a:r>
            <a:r>
              <a:rPr lang="en-GB" dirty="0" err="1"/>
              <a:t>Chernysheva</a:t>
            </a:r>
            <a:r>
              <a:rPr lang="en-GB" dirty="0"/>
              <a:t>, </a:t>
            </a:r>
            <a:r>
              <a:rPr lang="en-GB" dirty="0" err="1"/>
              <a:t>Bösl</a:t>
            </a:r>
            <a:r>
              <a:rPr lang="en-GB" dirty="0"/>
              <a:t>, Porsch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(vertik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2"/>
          <p:cNvSpPr>
            <a:spLocks noGrp="1"/>
          </p:cNvSpPr>
          <p:nvPr>
            <p:ph idx="11" hasCustomPrompt="1"/>
          </p:nvPr>
        </p:nvSpPr>
        <p:spPr>
          <a:xfrm>
            <a:off x="211138" y="1339314"/>
            <a:ext cx="8753475" cy="2304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+mn-lt"/>
              </a:defRPr>
            </a:lvl1pPr>
            <a:lvl2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+mn-lt"/>
              </a:defRPr>
            </a:lvl2pPr>
            <a:lvl3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+mn-lt"/>
              </a:defRPr>
            </a:lvl3pPr>
            <a:lvl4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+mn-lt"/>
              </a:defRPr>
            </a:lvl4pPr>
            <a:lvl5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+mn-lt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2" hasCustomPrompt="1"/>
          </p:nvPr>
        </p:nvSpPr>
        <p:spPr>
          <a:xfrm>
            <a:off x="211138" y="3838520"/>
            <a:ext cx="8753475" cy="2304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+mn-lt"/>
              </a:defRPr>
            </a:lvl1pPr>
            <a:lvl2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+mn-lt"/>
              </a:defRPr>
            </a:lvl2pPr>
            <a:lvl3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+mn-lt"/>
              </a:defRPr>
            </a:lvl3pPr>
            <a:lvl4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+mn-lt"/>
              </a:defRPr>
            </a:lvl4pPr>
            <a:lvl5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+mn-lt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386BC4C1-6B88-4F52-832B-BEB8D6B8B5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1139" y="153988"/>
            <a:ext cx="6377086" cy="826740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de-DE" dirty="0"/>
              <a:t>[Titel]</a:t>
            </a: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922ECCEE-D999-4C57-B42D-65448A14AD3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92080" y="6677050"/>
            <a:ext cx="758825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l">
              <a:defRPr lang="de-DE" sz="900" b="0" smtClean="0">
                <a:solidFill>
                  <a:schemeClr val="bg1"/>
                </a:solidFill>
                <a:latin typeface="+mn-lt"/>
              </a:defRPr>
            </a:lvl1pPr>
          </a:lstStyle>
          <a:p>
            <a:pPr algn="l"/>
            <a:fld id="{58B5944C-422B-400C-ACEC-079F06A0E4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6E75B6-BF7A-488F-8E48-1843B75EECA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9792" y="6513414"/>
            <a:ext cx="3240120" cy="32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9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de-DE">
                <a:solidFill>
                  <a:schemeClr val="bg1"/>
                </a:solidFill>
              </a:rPr>
              <a:t>Titel der Präsentation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E5EC8DD7-4500-4DC5-B25F-75B4C36F16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139952" y="6678642"/>
            <a:ext cx="1152128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l">
              <a:defRPr sz="9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de-DE">
                <a:solidFill>
                  <a:schemeClr val="bg1"/>
                </a:solidFill>
              </a:rPr>
              <a:t>Datum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4C4BD9D-D2B4-4988-9BA6-4361DFFE4A42}"/>
              </a:ext>
            </a:extLst>
          </p:cNvPr>
          <p:cNvSpPr txBox="1"/>
          <p:nvPr userDrawn="1"/>
        </p:nvSpPr>
        <p:spPr>
          <a:xfrm>
            <a:off x="4139952" y="6513414"/>
            <a:ext cx="2044149" cy="162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Verfasser -&gt; im Master ändern! 🙁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B8589873-926C-4CC5-9679-BA82681593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1139" y="153988"/>
            <a:ext cx="6377086" cy="826740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de-DE" dirty="0"/>
              <a:t>[Titel]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6816AF-8067-497E-9B82-D2981A51493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92080" y="6677050"/>
            <a:ext cx="758825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l">
              <a:defRPr lang="de-DE" sz="900" b="0" smtClean="0">
                <a:solidFill>
                  <a:schemeClr val="bg1"/>
                </a:solidFill>
                <a:latin typeface="+mn-lt"/>
              </a:defRPr>
            </a:lvl1pPr>
          </a:lstStyle>
          <a:p>
            <a:pPr algn="l"/>
            <a:fld id="{58B5944C-422B-400C-ACEC-079F06A0E4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2FFF2600-C848-4094-916A-AC8B3E0FEE8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9792" y="6513414"/>
            <a:ext cx="3240120" cy="32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9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de-DE">
                <a:solidFill>
                  <a:schemeClr val="bg1"/>
                </a:solidFill>
              </a:rPr>
              <a:t>Titel der Präsentation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Datumsplatzhalter 14">
            <a:extLst>
              <a:ext uri="{FF2B5EF4-FFF2-40B4-BE49-F238E27FC236}">
                <a16:creationId xmlns:a16="http://schemas.microsoft.com/office/drawing/2014/main" id="{E8EF97A1-A035-460A-874C-0A516AED25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139952" y="6678642"/>
            <a:ext cx="1152128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l">
              <a:defRPr sz="9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de-DE">
                <a:solidFill>
                  <a:schemeClr val="bg1"/>
                </a:solidFill>
              </a:rPr>
              <a:t>Datum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CBC7062-F029-447F-A8A4-28F5563BADB8}"/>
              </a:ext>
            </a:extLst>
          </p:cNvPr>
          <p:cNvSpPr txBox="1"/>
          <p:nvPr userDrawn="1"/>
        </p:nvSpPr>
        <p:spPr>
          <a:xfrm>
            <a:off x="4139952" y="6513414"/>
            <a:ext cx="2044149" cy="162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Verfasser -&gt; im Master ändern! 🙁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" descr="Folgeseitensegment trans">
            <a:extLst>
              <a:ext uri="{FF2B5EF4-FFF2-40B4-BE49-F238E27FC236}">
                <a16:creationId xmlns:a16="http://schemas.microsoft.com/office/drawing/2014/main" id="{A3D73253-7255-47FB-910A-1C8AB348A05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/>
          <a:srcRect t="4787" r="4997"/>
          <a:stretch>
            <a:fillRect/>
          </a:stretch>
        </p:blipFill>
        <p:spPr bwMode="auto">
          <a:xfrm>
            <a:off x="6762599" y="0"/>
            <a:ext cx="2381401" cy="1494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Grafik 7" descr="Logo_OTH-D-Subl.png">
            <a:extLst>
              <a:ext uri="{FF2B5EF4-FFF2-40B4-BE49-F238E27FC236}">
                <a16:creationId xmlns:a16="http://schemas.microsoft.com/office/drawing/2014/main" id="{4FA3B749-79D4-4025-9930-8A945FE894AF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7649851" y="357188"/>
            <a:ext cx="1133637" cy="572417"/>
          </a:xfrm>
          <a:prstGeom prst="rect">
            <a:avLst/>
          </a:prstGeom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4834847A-A5B7-4C75-BD79-3F1776EA0D9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88113"/>
            <a:ext cx="9144000" cy="369887"/>
          </a:xfrm>
          <a:prstGeom prst="rect">
            <a:avLst/>
          </a:prstGeom>
          <a:solidFill>
            <a:srgbClr val="B0A79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30" r:id="rId2"/>
    <p:sldLayoutId id="2147483733" r:id="rId3"/>
    <p:sldLayoutId id="2147483737" r:id="rId4"/>
    <p:sldLayoutId id="2147483738" r:id="rId5"/>
    <p:sldLayoutId id="2147483744" r:id="rId6"/>
    <p:sldLayoutId id="2147483746" r:id="rId7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Helvetica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6399AB"/>
        </a:buClr>
        <a:buFont typeface="Arial" charset="0"/>
        <a:buChar char="■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C87BF6-C838-43DF-8869-487A305828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>
                <a:latin typeface="Retro Gaming" pitchFamily="2" charset="0"/>
              </a:rPr>
              <a:t>Projekt im Fach BDCC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76212C1F-0A15-4EAE-B365-2293AB041EBA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de-DE" dirty="0">
                <a:latin typeface="Retro Gaming" pitchFamily="2" charset="0"/>
              </a:rPr>
              <a:t>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1C7428-0179-4418-8F74-6AB23AE9F4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58B5944C-422B-400C-ACEC-079F06A0E4F8}" type="slidenum">
              <a:rPr lang="de-DE" smtClean="0"/>
              <a:pPr algn="l"/>
              <a:t>1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9B44616-3E5A-4550-A5B7-1E08D1A450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Explosion Guy</a:t>
            </a:r>
            <a:endParaRPr lang="de-DE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8CB32F9E-D798-4015-87F1-BFA5A743F0D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/>
              <a:t>05</a:t>
            </a:r>
            <a:r>
              <a:rPr lang="en-DE" dirty="0"/>
              <a:t>.0</a:t>
            </a:r>
            <a:r>
              <a:rPr lang="de-DE" dirty="0"/>
              <a:t>7</a:t>
            </a:r>
            <a:r>
              <a:rPr lang="en-DE" dirty="0"/>
              <a:t>.2022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1ACA3909-4CEB-A993-6B27-A9FC06C947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035" y="4548925"/>
            <a:ext cx="4860032" cy="38299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6385573B-CFBB-99AC-0940-21DA5DFFE8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616964"/>
            <a:ext cx="1529766" cy="1481961"/>
          </a:xfrm>
          <a:prstGeom prst="rect">
            <a:avLst/>
          </a:prstGeom>
        </p:spPr>
      </p:pic>
      <p:pic>
        <p:nvPicPr>
          <p:cNvPr id="27" name="Grafik 26" descr="Ein Bild, das Text, Spielhaus, Raum enthält.&#10;&#10;Automatisch generierte Beschreibung">
            <a:extLst>
              <a:ext uri="{FF2B5EF4-FFF2-40B4-BE49-F238E27FC236}">
                <a16:creationId xmlns:a16="http://schemas.microsoft.com/office/drawing/2014/main" id="{61A7E1FA-B3C4-5A4B-C2DC-8729838F51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540" y="809848"/>
            <a:ext cx="2416920" cy="213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10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03C53A-BEF2-49EA-B8D0-475FA37AF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956" y="2890292"/>
            <a:ext cx="3240120" cy="538708"/>
          </a:xfrm>
        </p:spPr>
        <p:txBody>
          <a:bodyPr/>
          <a:lstStyle/>
          <a:p>
            <a:r>
              <a:rPr lang="de-DE" sz="3600" dirty="0">
                <a:latin typeface="Retro Gaming" pitchFamily="2" charset="0"/>
              </a:rPr>
              <a:t>Live Demo!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3B6181B-EA23-447F-9BE9-AAF05847C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58B5944C-422B-400C-ACEC-079F06A0E4F8}" type="slidenum">
              <a:rPr lang="de-DE" smtClean="0"/>
              <a:pPr algn="l"/>
              <a:t>10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F5A19E6-7A76-4FDF-8A7E-7996FABFD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Explosion Guy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69AFE77-9AF7-4640-B93F-0FE3039D7A3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05</a:t>
            </a:r>
            <a:r>
              <a:rPr lang="en-DE"/>
              <a:t>.0</a:t>
            </a:r>
            <a:r>
              <a:rPr lang="de-DE"/>
              <a:t>7</a:t>
            </a:r>
            <a:r>
              <a:rPr lang="en-DE"/>
              <a:t>.2022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0930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2BA76A97-2E11-4453-8347-2A512ACD5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39" y="153988"/>
            <a:ext cx="6377086" cy="826740"/>
          </a:xfrm>
        </p:spPr>
        <p:txBody>
          <a:bodyPr/>
          <a:lstStyle/>
          <a:p>
            <a:r>
              <a:rPr lang="de-DE" sz="4800" dirty="0">
                <a:latin typeface="Retro Gaming" pitchFamily="2" charset="0"/>
              </a:rPr>
              <a:t>Projektziele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582E0C-7D36-4A26-82E6-9CAB0D4297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58B5944C-422B-400C-ACEC-079F06A0E4F8}" type="slidenum">
              <a:rPr lang="de-DE" smtClean="0"/>
              <a:pPr algn="l"/>
              <a:t>2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D1DB5658-104A-461F-B26F-E2F8EEF5E0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Explosion Guy</a:t>
            </a:r>
            <a:endParaRPr lang="de-DE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340DFA65-4189-47EF-BB9A-2E4EEC5BCC5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05</a:t>
            </a:r>
            <a:r>
              <a:rPr lang="en-DE"/>
              <a:t>.0</a:t>
            </a:r>
            <a:r>
              <a:rPr lang="de-DE"/>
              <a:t>7</a:t>
            </a:r>
            <a:r>
              <a:rPr lang="en-DE"/>
              <a:t>.2022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CEA96F5-F936-7750-753E-5FB31F787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39" y="2067396"/>
            <a:ext cx="1011230" cy="926961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1A663E32-1C28-B422-1859-CB3156516FA4}"/>
              </a:ext>
            </a:extLst>
          </p:cNvPr>
          <p:cNvSpPr txBox="1"/>
          <p:nvPr/>
        </p:nvSpPr>
        <p:spPr>
          <a:xfrm>
            <a:off x="1619672" y="2083998"/>
            <a:ext cx="67293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 dirty="0">
                <a:latin typeface="Retro Gaming" pitchFamily="2" charset="0"/>
              </a:rPr>
              <a:t>Das Spiel „</a:t>
            </a:r>
            <a:r>
              <a:rPr lang="de-DE" sz="2800" dirty="0" err="1">
                <a:latin typeface="Retro Gaming" pitchFamily="2" charset="0"/>
              </a:rPr>
              <a:t>Bomberman</a:t>
            </a:r>
            <a:r>
              <a:rPr lang="de-DE" sz="2800" dirty="0">
                <a:latin typeface="Retro Gaming" pitchFamily="2" charset="0"/>
              </a:rPr>
              <a:t>“ zu adaptieren 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543CD03-7588-171E-1FB2-59F9A282E0F5}"/>
              </a:ext>
            </a:extLst>
          </p:cNvPr>
          <p:cNvSpPr txBox="1"/>
          <p:nvPr/>
        </p:nvSpPr>
        <p:spPr>
          <a:xfrm>
            <a:off x="1619672" y="3572822"/>
            <a:ext cx="621344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 dirty="0">
                <a:latin typeface="Retro Gaming" pitchFamily="2" charset="0"/>
              </a:rPr>
              <a:t>Spielbar über eine Cloud-Infrastruktur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4B5EC2A2-4E27-51D4-7786-61E052507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39" y="3572822"/>
            <a:ext cx="1011230" cy="926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114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3369A5ED-7E30-4389-A96B-F6DA08DEFE1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5903764" y="3134903"/>
            <a:ext cx="436364" cy="490910"/>
          </a:xfrm>
        </p:spPr>
        <p:txBody>
          <a:bodyPr/>
          <a:lstStyle/>
          <a:p>
            <a:pPr marL="0" indent="0">
              <a:buNone/>
            </a:pPr>
            <a:r>
              <a:rPr lang="de-DE" sz="3200" b="0" dirty="0">
                <a:solidFill>
                  <a:srgbClr val="C00000"/>
                </a:solidFill>
                <a:latin typeface="Retro Gaming" pitchFamily="2" charset="0"/>
              </a:rPr>
              <a:t>X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2BA76A97-2E11-4453-8347-2A512ACD5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39" y="153988"/>
            <a:ext cx="6377086" cy="826740"/>
          </a:xfrm>
        </p:spPr>
        <p:txBody>
          <a:bodyPr/>
          <a:lstStyle/>
          <a:p>
            <a:r>
              <a:rPr lang="de-DE" sz="4800" dirty="0">
                <a:latin typeface="Retro Gaming" pitchFamily="2" charset="0"/>
              </a:rPr>
              <a:t>Projektziele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582E0C-7D36-4A26-82E6-9CAB0D4297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58B5944C-422B-400C-ACEC-079F06A0E4F8}" type="slidenum">
              <a:rPr lang="de-DE" smtClean="0"/>
              <a:pPr algn="l"/>
              <a:t>3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D1DB5658-104A-461F-B26F-E2F8EEF5E0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Explosion Guy</a:t>
            </a:r>
            <a:endParaRPr lang="de-DE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340DFA65-4189-47EF-BB9A-2E4EEC5BCC5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05</a:t>
            </a:r>
            <a:r>
              <a:rPr lang="en-DE"/>
              <a:t>.0</a:t>
            </a:r>
            <a:r>
              <a:rPr lang="de-DE"/>
              <a:t>7</a:t>
            </a:r>
            <a:r>
              <a:rPr lang="en-DE"/>
              <a:t>.2022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8" name="Titel 3">
            <a:extLst>
              <a:ext uri="{FF2B5EF4-FFF2-40B4-BE49-F238E27FC236}">
                <a16:creationId xmlns:a16="http://schemas.microsoft.com/office/drawing/2014/main" id="{66CDDA38-5799-CCED-19EE-05ABEE6B5F66}"/>
              </a:ext>
            </a:extLst>
          </p:cNvPr>
          <p:cNvSpPr txBox="1">
            <a:spLocks/>
          </p:cNvSpPr>
          <p:nvPr/>
        </p:nvSpPr>
        <p:spPr>
          <a:xfrm>
            <a:off x="-64" y="2010391"/>
            <a:ext cx="9144064" cy="1007693"/>
          </a:xfrm>
          <a:prstGeom prst="rect">
            <a:avLst/>
          </a:prstGeom>
          <a:solidFill>
            <a:srgbClr val="F29400"/>
          </a:solidFill>
        </p:spPr>
        <p:txBody>
          <a:bodyPr anchor="t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de-DE" kern="0">
                <a:latin typeface="Retro Gaming" pitchFamily="2" charset="0"/>
              </a:rPr>
              <a:t> </a:t>
            </a:r>
            <a:endParaRPr lang="de-DE" kern="0" dirty="0">
              <a:latin typeface="Retro Gaming" pitchFamily="2" charset="0"/>
            </a:endParaRP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233A9141-3E63-4FC6-BE44-60ECA4E67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64" y="2227380"/>
            <a:ext cx="9144000" cy="648721"/>
          </a:xfrm>
        </p:spPr>
        <p:txBody>
          <a:bodyPr/>
          <a:lstStyle/>
          <a:p>
            <a:pPr marL="0" indent="0">
              <a:buNone/>
            </a:pPr>
            <a:r>
              <a:rPr lang="de-DE" sz="2800" b="0" dirty="0">
                <a:solidFill>
                  <a:schemeClr val="bg1"/>
                </a:solidFill>
                <a:latin typeface="Retro Gaming" pitchFamily="2" charset="0"/>
              </a:rPr>
              <a:t>  Implementiert		         Ausstehend </a:t>
            </a:r>
          </a:p>
        </p:txBody>
      </p:sp>
      <p:sp>
        <p:nvSpPr>
          <p:cNvPr id="20" name="Inhaltsplatzhalter 9">
            <a:extLst>
              <a:ext uri="{FF2B5EF4-FFF2-40B4-BE49-F238E27FC236}">
                <a16:creationId xmlns:a16="http://schemas.microsoft.com/office/drawing/2014/main" id="{C390C6B9-32ED-692C-BA19-28575147FFEF}"/>
              </a:ext>
            </a:extLst>
          </p:cNvPr>
          <p:cNvSpPr txBox="1">
            <a:spLocks/>
          </p:cNvSpPr>
          <p:nvPr/>
        </p:nvSpPr>
        <p:spPr>
          <a:xfrm>
            <a:off x="1727745" y="3188651"/>
            <a:ext cx="1259632" cy="64872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800" b="0" kern="0" dirty="0">
                <a:solidFill>
                  <a:srgbClr val="F29400"/>
                </a:solidFill>
                <a:latin typeface="Retro Gaming" pitchFamily="2" charset="0"/>
              </a:rPr>
              <a:t>1 - 10</a:t>
            </a: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91002B4D-2553-D5A3-EDB3-03E4910EC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276" y="3235073"/>
            <a:ext cx="436364" cy="327273"/>
          </a:xfrm>
          <a:prstGeom prst="rect">
            <a:avLst/>
          </a:prstGeom>
        </p:spPr>
      </p:pic>
      <p:sp>
        <p:nvSpPr>
          <p:cNvPr id="23" name="Inhaltsplatzhalter 9">
            <a:extLst>
              <a:ext uri="{FF2B5EF4-FFF2-40B4-BE49-F238E27FC236}">
                <a16:creationId xmlns:a16="http://schemas.microsoft.com/office/drawing/2014/main" id="{9F181D42-7836-B9A7-25B9-0C84082E2334}"/>
              </a:ext>
            </a:extLst>
          </p:cNvPr>
          <p:cNvSpPr txBox="1">
            <a:spLocks/>
          </p:cNvSpPr>
          <p:nvPr/>
        </p:nvSpPr>
        <p:spPr>
          <a:xfrm>
            <a:off x="1727745" y="3964212"/>
            <a:ext cx="1259632" cy="64872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800" b="0" kern="0" dirty="0">
                <a:solidFill>
                  <a:srgbClr val="F29400"/>
                </a:solidFill>
                <a:latin typeface="Retro Gaming" pitchFamily="2" charset="0"/>
              </a:rPr>
              <a:t>13</a:t>
            </a:r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4A21ECB4-2F46-626A-BA8C-4981FFEEE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276" y="4010634"/>
            <a:ext cx="436364" cy="327273"/>
          </a:xfrm>
          <a:prstGeom prst="rect">
            <a:avLst/>
          </a:prstGeom>
        </p:spPr>
      </p:pic>
      <p:sp>
        <p:nvSpPr>
          <p:cNvPr id="25" name="Inhaltsplatzhalter 9">
            <a:extLst>
              <a:ext uri="{FF2B5EF4-FFF2-40B4-BE49-F238E27FC236}">
                <a16:creationId xmlns:a16="http://schemas.microsoft.com/office/drawing/2014/main" id="{5579CFAC-619A-7416-D01C-2E32A53378E5}"/>
              </a:ext>
            </a:extLst>
          </p:cNvPr>
          <p:cNvSpPr txBox="1">
            <a:spLocks/>
          </p:cNvSpPr>
          <p:nvPr/>
        </p:nvSpPr>
        <p:spPr>
          <a:xfrm>
            <a:off x="1727745" y="4787506"/>
            <a:ext cx="1259632" cy="64872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800" b="0" kern="0" dirty="0">
                <a:solidFill>
                  <a:srgbClr val="F29400"/>
                </a:solidFill>
                <a:latin typeface="Retro Gaming" pitchFamily="2" charset="0"/>
              </a:rPr>
              <a:t>15</a:t>
            </a:r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9C9AEDE8-A1ED-FEE0-8991-6410813FB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276" y="4833928"/>
            <a:ext cx="436364" cy="327273"/>
          </a:xfrm>
          <a:prstGeom prst="rect">
            <a:avLst/>
          </a:prstGeom>
        </p:spPr>
      </p:pic>
      <p:sp>
        <p:nvSpPr>
          <p:cNvPr id="27" name="Inhaltsplatzhalter 9">
            <a:extLst>
              <a:ext uri="{FF2B5EF4-FFF2-40B4-BE49-F238E27FC236}">
                <a16:creationId xmlns:a16="http://schemas.microsoft.com/office/drawing/2014/main" id="{66CA4C60-B8B6-D1DA-5B19-9935BEA843C0}"/>
              </a:ext>
            </a:extLst>
          </p:cNvPr>
          <p:cNvSpPr txBox="1">
            <a:spLocks/>
          </p:cNvSpPr>
          <p:nvPr/>
        </p:nvSpPr>
        <p:spPr>
          <a:xfrm>
            <a:off x="1729944" y="5554953"/>
            <a:ext cx="1259632" cy="64872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800" b="0" kern="0" dirty="0">
                <a:solidFill>
                  <a:srgbClr val="F29400"/>
                </a:solidFill>
                <a:latin typeface="Retro Gaming" pitchFamily="2" charset="0"/>
              </a:rPr>
              <a:t>19</a:t>
            </a:r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48178366-F801-2A4D-58D8-698888684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475" y="5601375"/>
            <a:ext cx="436364" cy="327273"/>
          </a:xfrm>
          <a:prstGeom prst="rect">
            <a:avLst/>
          </a:prstGeom>
        </p:spPr>
      </p:pic>
      <p:sp>
        <p:nvSpPr>
          <p:cNvPr id="29" name="Inhaltsplatzhalter 9">
            <a:extLst>
              <a:ext uri="{FF2B5EF4-FFF2-40B4-BE49-F238E27FC236}">
                <a16:creationId xmlns:a16="http://schemas.microsoft.com/office/drawing/2014/main" id="{4D2611B1-DB30-853A-0373-B62E12DB1419}"/>
              </a:ext>
            </a:extLst>
          </p:cNvPr>
          <p:cNvSpPr txBox="1">
            <a:spLocks/>
          </p:cNvSpPr>
          <p:nvPr/>
        </p:nvSpPr>
        <p:spPr>
          <a:xfrm>
            <a:off x="6661400" y="3204963"/>
            <a:ext cx="1601414" cy="64872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800" b="0" kern="0" dirty="0">
                <a:solidFill>
                  <a:srgbClr val="F29400"/>
                </a:solidFill>
                <a:latin typeface="Retro Gaming" pitchFamily="2" charset="0"/>
              </a:rPr>
              <a:t>11 - 12</a:t>
            </a:r>
          </a:p>
        </p:txBody>
      </p:sp>
      <p:sp>
        <p:nvSpPr>
          <p:cNvPr id="30" name="Inhaltsplatzhalter 10">
            <a:extLst>
              <a:ext uri="{FF2B5EF4-FFF2-40B4-BE49-F238E27FC236}">
                <a16:creationId xmlns:a16="http://schemas.microsoft.com/office/drawing/2014/main" id="{082E4D28-3E4D-3BAB-0B53-4645712A065D}"/>
              </a:ext>
            </a:extLst>
          </p:cNvPr>
          <p:cNvSpPr txBox="1">
            <a:spLocks/>
          </p:cNvSpPr>
          <p:nvPr/>
        </p:nvSpPr>
        <p:spPr>
          <a:xfrm>
            <a:off x="5903764" y="3957618"/>
            <a:ext cx="436364" cy="49091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3200" b="0" kern="0">
                <a:solidFill>
                  <a:srgbClr val="C00000"/>
                </a:solidFill>
                <a:latin typeface="Retro Gaming" pitchFamily="2" charset="0"/>
              </a:rPr>
              <a:t>X</a:t>
            </a:r>
            <a:endParaRPr lang="de-DE" sz="3200" b="0" kern="0" dirty="0">
              <a:solidFill>
                <a:srgbClr val="C00000"/>
              </a:solidFill>
              <a:latin typeface="Retro Gaming" pitchFamily="2" charset="0"/>
            </a:endParaRPr>
          </a:p>
        </p:txBody>
      </p:sp>
      <p:sp>
        <p:nvSpPr>
          <p:cNvPr id="32" name="Inhaltsplatzhalter 9">
            <a:extLst>
              <a:ext uri="{FF2B5EF4-FFF2-40B4-BE49-F238E27FC236}">
                <a16:creationId xmlns:a16="http://schemas.microsoft.com/office/drawing/2014/main" id="{1F9A9145-FFB3-C3F8-24A8-BDE5AF7330EC}"/>
              </a:ext>
            </a:extLst>
          </p:cNvPr>
          <p:cNvSpPr txBox="1">
            <a:spLocks/>
          </p:cNvSpPr>
          <p:nvPr/>
        </p:nvSpPr>
        <p:spPr>
          <a:xfrm>
            <a:off x="6661400" y="3960010"/>
            <a:ext cx="1601414" cy="64872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800" b="0" kern="0" dirty="0">
                <a:solidFill>
                  <a:srgbClr val="F29400"/>
                </a:solidFill>
                <a:latin typeface="Retro Gaming" pitchFamily="2" charset="0"/>
              </a:rPr>
              <a:t>14 </a:t>
            </a:r>
          </a:p>
        </p:txBody>
      </p:sp>
      <p:sp>
        <p:nvSpPr>
          <p:cNvPr id="33" name="Inhaltsplatzhalter 10">
            <a:extLst>
              <a:ext uri="{FF2B5EF4-FFF2-40B4-BE49-F238E27FC236}">
                <a16:creationId xmlns:a16="http://schemas.microsoft.com/office/drawing/2014/main" id="{E7B594D1-373C-76B9-006A-B3BF66101DC9}"/>
              </a:ext>
            </a:extLst>
          </p:cNvPr>
          <p:cNvSpPr txBox="1">
            <a:spLocks/>
          </p:cNvSpPr>
          <p:nvPr/>
        </p:nvSpPr>
        <p:spPr>
          <a:xfrm>
            <a:off x="5903764" y="4763662"/>
            <a:ext cx="436364" cy="49091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3200" b="0" kern="0">
                <a:solidFill>
                  <a:srgbClr val="C00000"/>
                </a:solidFill>
                <a:latin typeface="Retro Gaming" pitchFamily="2" charset="0"/>
              </a:rPr>
              <a:t>X</a:t>
            </a:r>
            <a:endParaRPr lang="de-DE" sz="3200" b="0" kern="0" dirty="0">
              <a:solidFill>
                <a:srgbClr val="C00000"/>
              </a:solidFill>
              <a:latin typeface="Retro Gaming" pitchFamily="2" charset="0"/>
            </a:endParaRPr>
          </a:p>
        </p:txBody>
      </p:sp>
      <p:sp>
        <p:nvSpPr>
          <p:cNvPr id="34" name="Inhaltsplatzhalter 9">
            <a:extLst>
              <a:ext uri="{FF2B5EF4-FFF2-40B4-BE49-F238E27FC236}">
                <a16:creationId xmlns:a16="http://schemas.microsoft.com/office/drawing/2014/main" id="{45ED0B10-FB31-F745-9292-3D94CA1CB1CA}"/>
              </a:ext>
            </a:extLst>
          </p:cNvPr>
          <p:cNvSpPr txBox="1">
            <a:spLocks/>
          </p:cNvSpPr>
          <p:nvPr/>
        </p:nvSpPr>
        <p:spPr>
          <a:xfrm>
            <a:off x="6661400" y="4766054"/>
            <a:ext cx="1601414" cy="64872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800" b="0" kern="0" dirty="0">
                <a:solidFill>
                  <a:srgbClr val="F29400"/>
                </a:solidFill>
                <a:latin typeface="Retro Gaming" pitchFamily="2" charset="0"/>
              </a:rPr>
              <a:t>16 -18 </a:t>
            </a:r>
          </a:p>
        </p:txBody>
      </p:sp>
      <p:sp>
        <p:nvSpPr>
          <p:cNvPr id="35" name="Inhaltsplatzhalter 9">
            <a:extLst>
              <a:ext uri="{FF2B5EF4-FFF2-40B4-BE49-F238E27FC236}">
                <a16:creationId xmlns:a16="http://schemas.microsoft.com/office/drawing/2014/main" id="{B45A6F48-882F-2E74-90F4-4386C6E69D53}"/>
              </a:ext>
            </a:extLst>
          </p:cNvPr>
          <p:cNvSpPr txBox="1">
            <a:spLocks/>
          </p:cNvSpPr>
          <p:nvPr/>
        </p:nvSpPr>
        <p:spPr>
          <a:xfrm>
            <a:off x="2645976" y="1412127"/>
            <a:ext cx="3851920" cy="64872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800" b="0" kern="0" dirty="0">
                <a:solidFill>
                  <a:srgbClr val="F29400"/>
                </a:solidFill>
                <a:latin typeface="Retro Gaming" pitchFamily="2" charset="0"/>
              </a:rPr>
              <a:t>Anforderungen</a:t>
            </a:r>
          </a:p>
        </p:txBody>
      </p:sp>
    </p:spTree>
    <p:extLst>
      <p:ext uri="{BB962C8B-B14F-4D97-AF65-F5344CB8AC3E}">
        <p14:creationId xmlns:p14="http://schemas.microsoft.com/office/powerpoint/2010/main" val="31112514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7A02966D-AD09-4A8F-AA72-2CCA2300B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>
                <a:latin typeface="Retro Gaming" pitchFamily="2" charset="0"/>
              </a:rPr>
              <a:t>Architektur des Spiels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5D8B4A-FC59-409C-92E1-219C25B91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58B5944C-422B-400C-ACEC-079F06A0E4F8}" type="slidenum">
              <a:rPr lang="de-DE" smtClean="0"/>
              <a:pPr algn="l"/>
              <a:t>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80D0AC1-900F-48E2-B1CC-C39AB4F7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Explosion Guy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9DB7C92-4F84-4508-8783-195ABA2AB85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/>
              <a:t>05.07.2022</a:t>
            </a:r>
            <a:endParaRPr lang="en-GB" dirty="0"/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3724028B-079D-405E-8ADA-1F47DB10FFDB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484784"/>
            <a:ext cx="4173987" cy="3689533"/>
          </a:xfrm>
        </p:spPr>
      </p:pic>
      <p:pic>
        <p:nvPicPr>
          <p:cNvPr id="10" name="Inhaltsplatzhalter 10">
            <a:extLst>
              <a:ext uri="{FF2B5EF4-FFF2-40B4-BE49-F238E27FC236}">
                <a16:creationId xmlns:a16="http://schemas.microsoft.com/office/drawing/2014/main" id="{15B217B1-C66C-90E7-4CB7-CB7FEBFF5B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1" t="14616" r="3391" b="56108"/>
          <a:stretch/>
        </p:blipFill>
        <p:spPr>
          <a:xfrm>
            <a:off x="2701016" y="2044277"/>
            <a:ext cx="3888432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0131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7A02966D-AD09-4A8F-AA72-2CCA2300B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>
                <a:latin typeface="Retro Gaming" pitchFamily="2" charset="0"/>
              </a:rPr>
              <a:t>Architektur des Spiels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5D8B4A-FC59-409C-92E1-219C25B91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58B5944C-422B-400C-ACEC-079F06A0E4F8}" type="slidenum">
              <a:rPr lang="de-DE" smtClean="0"/>
              <a:pPr algn="l"/>
              <a:t>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80D0AC1-900F-48E2-B1CC-C39AB4F7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Explosion Guy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9DB7C92-4F84-4508-8783-195ABA2AB85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/>
              <a:t>05.07.2022</a:t>
            </a:r>
            <a:endParaRPr lang="en-GB" dirty="0"/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3724028B-079D-405E-8ADA-1F47DB10FFDB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484784"/>
            <a:ext cx="4173987" cy="3689533"/>
          </a:xfrm>
        </p:spPr>
      </p:pic>
      <p:pic>
        <p:nvPicPr>
          <p:cNvPr id="10" name="Inhaltsplatzhalter 10">
            <a:extLst>
              <a:ext uri="{FF2B5EF4-FFF2-40B4-BE49-F238E27FC236}">
                <a16:creationId xmlns:a16="http://schemas.microsoft.com/office/drawing/2014/main" id="{15B217B1-C66C-90E7-4CB7-CB7FEBFF5BD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1" t="14616" r="3391" b="56108"/>
          <a:stretch/>
        </p:blipFill>
        <p:spPr>
          <a:xfrm>
            <a:off x="814804" y="1659739"/>
            <a:ext cx="7514391" cy="208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5798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7A02966D-AD09-4A8F-AA72-2CCA2300B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>
                <a:latin typeface="Retro Gaming" pitchFamily="2" charset="0"/>
              </a:rPr>
              <a:t>Architektur des Spiels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5D8B4A-FC59-409C-92E1-219C25B91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58B5944C-422B-400C-ACEC-079F06A0E4F8}" type="slidenum">
              <a:rPr lang="de-DE" smtClean="0"/>
              <a:pPr algn="l"/>
              <a:t>6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80D0AC1-900F-48E2-B1CC-C39AB4F7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Explosion Guy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9DB7C92-4F84-4508-8783-195ABA2AB85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/>
              <a:t>05.07.2022</a:t>
            </a:r>
            <a:endParaRPr lang="en-GB" dirty="0"/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3724028B-079D-405E-8ADA-1F47DB10FFDB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484784"/>
            <a:ext cx="4173987" cy="3689533"/>
          </a:xfrm>
        </p:spPr>
      </p:pic>
      <p:pic>
        <p:nvPicPr>
          <p:cNvPr id="10" name="Inhaltsplatzhalter 10">
            <a:extLst>
              <a:ext uri="{FF2B5EF4-FFF2-40B4-BE49-F238E27FC236}">
                <a16:creationId xmlns:a16="http://schemas.microsoft.com/office/drawing/2014/main" id="{15B217B1-C66C-90E7-4CB7-CB7FEBFF5BD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1" t="14953" r="3391" b="43400"/>
          <a:stretch/>
        </p:blipFill>
        <p:spPr>
          <a:xfrm>
            <a:off x="814804" y="1683683"/>
            <a:ext cx="7514391" cy="296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4071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7A02966D-AD09-4A8F-AA72-2CCA2300B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>
                <a:latin typeface="Retro Gaming" pitchFamily="2" charset="0"/>
              </a:rPr>
              <a:t>Architektur des Spiels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5D8B4A-FC59-409C-92E1-219C25B91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58B5944C-422B-400C-ACEC-079F06A0E4F8}" type="slidenum">
              <a:rPr lang="de-DE" smtClean="0"/>
              <a:pPr algn="l"/>
              <a:t>7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80D0AC1-900F-48E2-B1CC-C39AB4F7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Explosion Guy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9DB7C92-4F84-4508-8783-195ABA2AB85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/>
              <a:t>05.07.2022</a:t>
            </a:r>
            <a:endParaRPr lang="en-GB" dirty="0"/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3724028B-079D-405E-8ADA-1F47DB10FFDB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484784"/>
            <a:ext cx="4173987" cy="3689533"/>
          </a:xfrm>
        </p:spPr>
      </p:pic>
      <p:pic>
        <p:nvPicPr>
          <p:cNvPr id="10" name="Inhaltsplatzhalter 10">
            <a:extLst>
              <a:ext uri="{FF2B5EF4-FFF2-40B4-BE49-F238E27FC236}">
                <a16:creationId xmlns:a16="http://schemas.microsoft.com/office/drawing/2014/main" id="{15B217B1-C66C-90E7-4CB7-CB7FEBFF5BD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1" t="52563" r="3391" b="4007"/>
          <a:stretch/>
        </p:blipFill>
        <p:spPr>
          <a:xfrm>
            <a:off x="814804" y="1781377"/>
            <a:ext cx="7514391" cy="309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0389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ABC107-68B8-4445-94C5-B0DF1EC4E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dirty="0">
                <a:latin typeface="Retro Gaming" pitchFamily="2" charset="0"/>
              </a:rPr>
              <a:t>Testabdeckung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E3A21A0-0A0E-42B4-84B3-2D43B5B0C0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58B5944C-422B-400C-ACEC-079F06A0E4F8}" type="slidenum">
              <a:rPr lang="de-DE" smtClean="0"/>
              <a:pPr algn="l"/>
              <a:t>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62A7758-A645-4603-A7CE-B76E5FC2E5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Explosion Guy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582524-3F92-433A-A9CF-0E4C531DCB3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05</a:t>
            </a:r>
            <a:r>
              <a:rPr lang="en-DE"/>
              <a:t>.0</a:t>
            </a:r>
            <a:r>
              <a:rPr lang="de-DE"/>
              <a:t>7</a:t>
            </a:r>
            <a:r>
              <a:rPr lang="en-DE"/>
              <a:t>.2022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4CF90F1C-3040-4FE1-9A58-39EB78854EAC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434632"/>
            <a:ext cx="7260961" cy="2356819"/>
          </a:xfr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44CB60FD-3555-4CCD-8547-746C145BCBA9}"/>
              </a:ext>
            </a:extLst>
          </p:cNvPr>
          <p:cNvSpPr txBox="1"/>
          <p:nvPr/>
        </p:nvSpPr>
        <p:spPr>
          <a:xfrm>
            <a:off x="395535" y="2004529"/>
            <a:ext cx="3110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Retro Gaming" pitchFamily="2" charset="0"/>
              </a:rPr>
              <a:t>Backend:</a:t>
            </a:r>
          </a:p>
        </p:txBody>
      </p:sp>
    </p:spTree>
    <p:extLst>
      <p:ext uri="{BB962C8B-B14F-4D97-AF65-F5344CB8AC3E}">
        <p14:creationId xmlns:p14="http://schemas.microsoft.com/office/powerpoint/2010/main" val="7169351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E098AC-3EEA-4552-9D7D-A3B437EDE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>
                <a:latin typeface="Retro Gaming" pitchFamily="2" charset="0"/>
              </a:rPr>
              <a:t>Anwendung</a:t>
            </a:r>
            <a:endParaRPr lang="de-DE" dirty="0">
              <a:latin typeface="Retro Gaming" pitchFamily="2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74A2A91-47EE-47AC-BE88-6AF7F9DB7A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58B5944C-422B-400C-ACEC-079F06A0E4F8}" type="slidenum">
              <a:rPr lang="de-DE" smtClean="0"/>
              <a:pPr algn="l"/>
              <a:t>9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D96E2CA-2A50-4FB2-9FA8-36FDE75AB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Explosion Guy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B6B496-7467-4AE3-9F5F-5701FB7EBA4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05</a:t>
            </a:r>
            <a:r>
              <a:rPr lang="en-DE"/>
              <a:t>.0</a:t>
            </a:r>
            <a:r>
              <a:rPr lang="de-DE"/>
              <a:t>7</a:t>
            </a:r>
            <a:r>
              <a:rPr lang="en-DE"/>
              <a:t>.2022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FEA8D440-220E-4A6B-8EEB-A06C4EAA8505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24744"/>
            <a:ext cx="6373889" cy="4875213"/>
          </a:xfrm>
        </p:spPr>
      </p:pic>
    </p:spTree>
    <p:extLst>
      <p:ext uri="{BB962C8B-B14F-4D97-AF65-F5344CB8AC3E}">
        <p14:creationId xmlns:p14="http://schemas.microsoft.com/office/powerpoint/2010/main" val="21745455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INF6 Druck">
  <a:themeElements>
    <a:clrScheme name="Benutzerdefiniert 1">
      <a:dk1>
        <a:srgbClr val="000000"/>
      </a:dk1>
      <a:lt1>
        <a:srgbClr val="FFFFFF"/>
      </a:lt1>
      <a:dk2>
        <a:srgbClr val="67A2C0"/>
      </a:dk2>
      <a:lt2>
        <a:srgbClr val="C7DBE7"/>
      </a:lt2>
      <a:accent1>
        <a:srgbClr val="0085BD"/>
      </a:accent1>
      <a:accent2>
        <a:srgbClr val="E32219"/>
      </a:accent2>
      <a:accent3>
        <a:srgbClr val="F29400"/>
      </a:accent3>
      <a:accent4>
        <a:srgbClr val="97BE0D"/>
      </a:accent4>
      <a:accent5>
        <a:srgbClr val="FFE400"/>
      </a:accent5>
      <a:accent6>
        <a:srgbClr val="93117E"/>
      </a:accent6>
      <a:hlink>
        <a:srgbClr val="0085BD"/>
      </a:hlink>
      <a:folHlink>
        <a:srgbClr val="67A2C0"/>
      </a:folHlink>
    </a:clrScheme>
    <a:fontScheme name="2_Inf6folienpp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Inf6folienppt 1">
        <a:dk1>
          <a:srgbClr val="000000"/>
        </a:dk1>
        <a:lt1>
          <a:srgbClr val="FFFFFF"/>
        </a:lt1>
        <a:dk2>
          <a:srgbClr val="6399AB"/>
        </a:dk2>
        <a:lt2>
          <a:srgbClr val="969696"/>
        </a:lt2>
        <a:accent1>
          <a:srgbClr val="CDC8C8"/>
        </a:accent1>
        <a:accent2>
          <a:srgbClr val="4C7D8E"/>
        </a:accent2>
        <a:accent3>
          <a:srgbClr val="FFFFFF"/>
        </a:accent3>
        <a:accent4>
          <a:srgbClr val="000000"/>
        </a:accent4>
        <a:accent5>
          <a:srgbClr val="E3E0E0"/>
        </a:accent5>
        <a:accent6>
          <a:srgbClr val="447180"/>
        </a:accent6>
        <a:hlink>
          <a:srgbClr val="DA6D00"/>
        </a:hlink>
        <a:folHlink>
          <a:srgbClr val="329A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Inf6folienppt 2">
        <a:dk1>
          <a:srgbClr val="000000"/>
        </a:dk1>
        <a:lt1>
          <a:srgbClr val="FFFFFF"/>
        </a:lt1>
        <a:dk2>
          <a:srgbClr val="6399AB"/>
        </a:dk2>
        <a:lt2>
          <a:srgbClr val="969696"/>
        </a:lt2>
        <a:accent1>
          <a:srgbClr val="CDC8C8"/>
        </a:accent1>
        <a:accent2>
          <a:srgbClr val="8AB2C0"/>
        </a:accent2>
        <a:accent3>
          <a:srgbClr val="FFFFFF"/>
        </a:accent3>
        <a:accent4>
          <a:srgbClr val="000000"/>
        </a:accent4>
        <a:accent5>
          <a:srgbClr val="E3E0E0"/>
        </a:accent5>
        <a:accent6>
          <a:srgbClr val="7DA1AE"/>
        </a:accent6>
        <a:hlink>
          <a:srgbClr val="F3952D"/>
        </a:hlink>
        <a:folHlink>
          <a:srgbClr val="51C75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ALT_inf6 2011 slim</Template>
  <TotalTime>0</TotalTime>
  <Words>336</Words>
  <Application>Microsoft Macintosh PowerPoint</Application>
  <PresentationFormat>Bildschirmpräsentation (4:3)</PresentationFormat>
  <Paragraphs>104</Paragraphs>
  <Slides>10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8" baseType="lpstr">
      <vt:lpstr>Arial</vt:lpstr>
      <vt:lpstr>Helvetica</vt:lpstr>
      <vt:lpstr>MetaNormal-Roman</vt:lpstr>
      <vt:lpstr>NimbusRomNo9L-Regu</vt:lpstr>
      <vt:lpstr>Retro Gaming</vt:lpstr>
      <vt:lpstr>Tahoma</vt:lpstr>
      <vt:lpstr>Times New Roman</vt:lpstr>
      <vt:lpstr>INF6 Druck</vt:lpstr>
      <vt:lpstr> </vt:lpstr>
      <vt:lpstr>Projektziele</vt:lpstr>
      <vt:lpstr>Projektziele</vt:lpstr>
      <vt:lpstr>Architektur des Spiels</vt:lpstr>
      <vt:lpstr>Architektur des Spiels</vt:lpstr>
      <vt:lpstr>Architektur des Spiels</vt:lpstr>
      <vt:lpstr>Architektur des Spiels</vt:lpstr>
      <vt:lpstr>Testabdeckung</vt:lpstr>
      <vt:lpstr>Anwendung</vt:lpstr>
      <vt:lpstr>Live Demo!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 P. Neumann</dc:creator>
  <cp:lastModifiedBy>Anastasia Chernysheva</cp:lastModifiedBy>
  <cp:revision>1381</cp:revision>
  <dcterms:created xsi:type="dcterms:W3CDTF">2019-02-23T14:04:12Z</dcterms:created>
  <dcterms:modified xsi:type="dcterms:W3CDTF">2022-07-03T23:12:11Z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59b6cd5-d141-4a33-8bf1-0ca04484304f_Enabled">
    <vt:lpwstr>true</vt:lpwstr>
  </property>
  <property fmtid="{D5CDD505-2E9C-101B-9397-08002B2CF9AE}" pid="3" name="MSIP_Label_a59b6cd5-d141-4a33-8bf1-0ca04484304f_SetDate">
    <vt:lpwstr>2022-06-29T08:39:09Z</vt:lpwstr>
  </property>
  <property fmtid="{D5CDD505-2E9C-101B-9397-08002B2CF9AE}" pid="4" name="MSIP_Label_a59b6cd5-d141-4a33-8bf1-0ca04484304f_Method">
    <vt:lpwstr>Standard</vt:lpwstr>
  </property>
  <property fmtid="{D5CDD505-2E9C-101B-9397-08002B2CF9AE}" pid="5" name="MSIP_Label_a59b6cd5-d141-4a33-8bf1-0ca04484304f_Name">
    <vt:lpwstr>restricted-default</vt:lpwstr>
  </property>
  <property fmtid="{D5CDD505-2E9C-101B-9397-08002B2CF9AE}" pid="6" name="MSIP_Label_a59b6cd5-d141-4a33-8bf1-0ca04484304f_SiteId">
    <vt:lpwstr>38ae3bcd-9579-4fd4-adda-b42e1495d55a</vt:lpwstr>
  </property>
  <property fmtid="{D5CDD505-2E9C-101B-9397-08002B2CF9AE}" pid="7" name="MSIP_Label_a59b6cd5-d141-4a33-8bf1-0ca04484304f_ActionId">
    <vt:lpwstr>7b643dec-f035-4aa5-b84c-cf730c8c958e</vt:lpwstr>
  </property>
  <property fmtid="{D5CDD505-2E9C-101B-9397-08002B2CF9AE}" pid="8" name="MSIP_Label_a59b6cd5-d141-4a33-8bf1-0ca04484304f_ContentBits">
    <vt:lpwstr>0</vt:lpwstr>
  </property>
  <property fmtid="{D5CDD505-2E9C-101B-9397-08002B2CF9AE}" pid="9" name="Document_Confidentiality">
    <vt:lpwstr>Restricted</vt:lpwstr>
  </property>
</Properties>
</file>