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67509" autoAdjust="0"/>
  </p:normalViewPr>
  <p:slideViewPr>
    <p:cSldViewPr snapToObjects="1">
      <p:cViewPr varScale="1">
        <p:scale>
          <a:sx n="89" d="100"/>
          <a:sy n="89" d="100"/>
        </p:scale>
        <p:origin x="2667" y="51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Times New Roman" pitchFamily="18" charset="0"/>
              </a:defRPr>
            </a:lvl1pPr>
          </a:lstStyle>
          <a:p>
            <a:fld id="{6E291615-FAF7-4493-A686-6F4E1EA06A9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Implemeniert</a:t>
            </a:r>
            <a:r>
              <a:rPr lang="de-DE" dirty="0"/>
              <a:t>:</a:t>
            </a:r>
          </a:p>
          <a:p>
            <a:r>
              <a:rPr lang="de-DE" dirty="0"/>
              <a:t>1: </a:t>
            </a:r>
            <a:r>
              <a:rPr lang="de-DE" sz="1800" b="0" i="0" u="none" strike="noStrike" baseline="0" dirty="0">
                <a:latin typeface="NimbusRomNo9L-Regu"/>
              </a:rPr>
              <a:t>Spiel eröffnen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2: auf dem Spielfeld bewegen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3: Bomben legen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4: Bomben explodieren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5: Mit Hindernissen kollidieren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6: Bomben zerstören Hindernisse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7: Spiel beitreten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8: Kollision mit anderen Spielern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9: Bomben zerstören Hindernisse und Gegner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10: Spielende wird erkannt</a:t>
            </a:r>
          </a:p>
          <a:p>
            <a:r>
              <a:rPr lang="de-DE" sz="1800" b="0" i="0" u="none" strike="noStrike" baseline="0" dirty="0">
                <a:latin typeface="NimbusRomNo9L-Regu"/>
              </a:rPr>
              <a:t>13: Spiel mit mehr als einem Gegner</a:t>
            </a:r>
          </a:p>
          <a:p>
            <a:r>
              <a:rPr lang="de-DE" dirty="0"/>
              <a:t>15: Spieler kann sich Namen aussuchen</a:t>
            </a:r>
          </a:p>
          <a:p>
            <a:r>
              <a:rPr lang="de-DE" dirty="0"/>
              <a:t>19: Anzeige wer das Spiel gewonnen hat</a:t>
            </a:r>
          </a:p>
          <a:p>
            <a:endParaRPr lang="de-DE" dirty="0"/>
          </a:p>
          <a:p>
            <a:r>
              <a:rPr lang="de-DE" dirty="0"/>
              <a:t>Ausstehend:</a:t>
            </a:r>
          </a:p>
          <a:p>
            <a:r>
              <a:rPr lang="de-DE" dirty="0"/>
              <a:t>11: keine Wartezeit bei hohen Spielerzahlen</a:t>
            </a:r>
          </a:p>
          <a:p>
            <a:r>
              <a:rPr lang="de-DE" dirty="0"/>
              <a:t>12: Spiele werden nach einem Timeout beendet</a:t>
            </a:r>
          </a:p>
          <a:p>
            <a:r>
              <a:rPr lang="de-DE" dirty="0"/>
              <a:t>14: Dynamische Spielfeldgröße</a:t>
            </a:r>
          </a:p>
          <a:p>
            <a:r>
              <a:rPr lang="de-DE" dirty="0"/>
              <a:t>16: Rangliste</a:t>
            </a:r>
          </a:p>
          <a:p>
            <a:r>
              <a:rPr lang="de-DE" dirty="0"/>
              <a:t>17: Spielfigur personalisieren</a:t>
            </a:r>
          </a:p>
          <a:p>
            <a:r>
              <a:rPr lang="de-DE" dirty="0"/>
              <a:t>18: 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(5)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-&gt; </a:t>
            </a:r>
            <a:r>
              <a:rPr lang="en-DE" dirty="0" err="1"/>
              <a:t>folgepunkt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(6) </a:t>
            </a:r>
            <a:r>
              <a:rPr lang="de-DE" dirty="0"/>
              <a:t>T</a:t>
            </a:r>
            <a:r>
              <a:rPr lang="en-DE" dirty="0" err="1"/>
              <a:t>eilweiße</a:t>
            </a:r>
            <a:r>
              <a:rPr lang="en-DE" dirty="0"/>
              <a:t> </a:t>
            </a:r>
            <a:r>
              <a:rPr lang="en-DE" dirty="0" err="1"/>
              <a:t>umgesetzt</a:t>
            </a:r>
            <a:r>
              <a:rPr lang="en-DE" dirty="0"/>
              <a:t> / </a:t>
            </a:r>
            <a:r>
              <a:rPr lang="en-DE" dirty="0" err="1"/>
              <a:t>umsetzung</a:t>
            </a:r>
            <a:r>
              <a:rPr lang="en-DE" dirty="0"/>
              <a:t> </a:t>
            </a:r>
            <a:r>
              <a:rPr lang="en-DE" dirty="0" err="1"/>
              <a:t>wäre</a:t>
            </a:r>
            <a:r>
              <a:rPr lang="en-DE" dirty="0"/>
              <a:t> </a:t>
            </a:r>
            <a:r>
              <a:rPr lang="en-DE" dirty="0" err="1"/>
              <a:t>möglich</a:t>
            </a:r>
            <a:r>
              <a:rPr lang="en-DE" dirty="0"/>
              <a:t> </a:t>
            </a:r>
            <a:r>
              <a:rPr lang="en-DE" dirty="0" err="1"/>
              <a:t>gewesen</a:t>
            </a:r>
            <a:endParaRPr lang="en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(7) </a:t>
            </a:r>
            <a:r>
              <a:rPr lang="en-DE" dirty="0" err="1"/>
              <a:t>begrenze</a:t>
            </a:r>
            <a:r>
              <a:rPr lang="en-DE" dirty="0"/>
              <a:t> </a:t>
            </a:r>
            <a:r>
              <a:rPr lang="en-DE" dirty="0" err="1"/>
              <a:t>imdb</a:t>
            </a:r>
            <a:r>
              <a:rPr lang="en-DE" dirty="0"/>
              <a:t> </a:t>
            </a:r>
            <a:r>
              <a:rPr lang="en-DE" dirty="0" err="1"/>
              <a:t>anbindung</a:t>
            </a:r>
            <a:r>
              <a:rPr lang="en-DE" dirty="0"/>
              <a:t> (</a:t>
            </a:r>
            <a:r>
              <a:rPr lang="en-DE" dirty="0" err="1"/>
              <a:t>anzahl</a:t>
            </a:r>
            <a:r>
              <a:rPr lang="en-DE" dirty="0"/>
              <a:t> der </a:t>
            </a:r>
            <a:r>
              <a:rPr lang="en-DE" dirty="0" err="1"/>
              <a:t>abfragen</a:t>
            </a:r>
            <a:r>
              <a:rPr lang="en-DE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2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9234C3BE-0288-417C-9E38-54CD1D559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5606" y="910474"/>
            <a:ext cx="1952787" cy="1952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Datumsplatzhalter 14">
            <a:extLst>
              <a:ext uri="{FF2B5EF4-FFF2-40B4-BE49-F238E27FC236}">
                <a16:creationId xmlns:a16="http://schemas.microsoft.com/office/drawing/2014/main" id="{E9AD191F-91F1-44EC-923F-0657DA32F785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Explosion Guy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05.07.2022</a:t>
            </a:r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96358751-D5BB-474C-B937-A1502D011A90}"/>
              </a:ext>
            </a:extLst>
          </p:cNvPr>
          <p:cNvSpPr txBox="1">
            <a:spLocks/>
          </p:cNvSpPr>
          <p:nvPr userDrawn="1"/>
        </p:nvSpPr>
        <p:spPr>
          <a:xfrm>
            <a:off x="3347864" y="6513414"/>
            <a:ext cx="3672408" cy="16682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Kohl, </a:t>
            </a:r>
            <a:r>
              <a:rPr lang="en-GB" dirty="0" err="1"/>
              <a:t>Korinth</a:t>
            </a:r>
            <a:r>
              <a:rPr lang="en-GB" dirty="0"/>
              <a:t>, </a:t>
            </a:r>
            <a:r>
              <a:rPr lang="en-GB" dirty="0" err="1"/>
              <a:t>Chernysheva</a:t>
            </a:r>
            <a:r>
              <a:rPr lang="en-GB" dirty="0"/>
              <a:t>, </a:t>
            </a:r>
            <a:r>
              <a:rPr lang="en-GB" dirty="0" err="1"/>
              <a:t>Bösl</a:t>
            </a:r>
            <a:r>
              <a:rPr lang="en-GB" dirty="0"/>
              <a:t>, Porsch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Titel der Präsentation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Datum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Verfasser -&gt; im 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33" r:id="rId3"/>
    <p:sldLayoutId id="2147483737" r:id="rId4"/>
    <p:sldLayoutId id="2147483738" r:id="rId5"/>
    <p:sldLayoutId id="2147483744" r:id="rId6"/>
    <p:sldLayoutId id="2147483746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1720E6-BA44-410C-800E-4DDC66776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87BF6-C838-43DF-8869-487A305828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212C1F-0A15-4EAE-B365-2293AB041EB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F91778-084A-4800-B89F-F4A4C2DD5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C7428-0179-4418-8F74-6AB23AE9F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1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9B44616-3E5A-4550-A5B7-1E08D1A4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CB32F9E-D798-4015-87F1-BFA5A743F0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05</a:t>
            </a:r>
            <a:r>
              <a:rPr lang="en-DE" dirty="0"/>
              <a:t>.0</a:t>
            </a:r>
            <a:r>
              <a:rPr lang="de-DE" dirty="0"/>
              <a:t>7</a:t>
            </a:r>
            <a:r>
              <a:rPr lang="en-DE" dirty="0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3A9141-3E63-4FC6-BE44-60ECA4E6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3429000"/>
            <a:ext cx="4217985" cy="2752298"/>
          </a:xfrm>
        </p:spPr>
        <p:txBody>
          <a:bodyPr/>
          <a:lstStyle/>
          <a:p>
            <a:pPr marL="0" indent="0">
              <a:buNone/>
            </a:pPr>
            <a:r>
              <a:rPr lang="de-DE" b="0" dirty="0"/>
              <a:t>Implementiert: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b="0" dirty="0"/>
              <a:t>Anforderungen 1 – 10, 13, 15, 19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369A5ED-7E30-4389-A96B-F6DA08DEFE1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64075" y="3429000"/>
            <a:ext cx="4217985" cy="2752298"/>
          </a:xfrm>
        </p:spPr>
        <p:txBody>
          <a:bodyPr/>
          <a:lstStyle/>
          <a:p>
            <a:pPr marL="0" indent="0">
              <a:buNone/>
            </a:pPr>
            <a:r>
              <a:rPr lang="de-DE" b="0" dirty="0"/>
              <a:t>Ausstehend</a:t>
            </a:r>
          </a:p>
          <a:p>
            <a:r>
              <a:rPr lang="de-DE" b="0" dirty="0"/>
              <a:t>Anforderungen 12, 14, 16 - 18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BA76A97-2E11-4453-8347-2A512AC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82E0C-7D36-4A26-82E6-9CAB0D429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1DB5658-104A-461F-B26F-E2F8EEF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Explosion Guy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0DFA65-4189-47EF-BB9A-2E4EEC5BCC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05</a:t>
            </a:r>
            <a:r>
              <a:rPr lang="en-DE"/>
              <a:t>.0</a:t>
            </a:r>
            <a:r>
              <a:rPr lang="de-DE"/>
              <a:t>7</a:t>
            </a:r>
            <a:r>
              <a:rPr lang="en-DE"/>
              <a:t>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7936A3-E477-4C4B-AF27-871E421FDAD8}"/>
              </a:ext>
            </a:extLst>
          </p:cNvPr>
          <p:cNvSpPr txBox="1"/>
          <p:nvPr/>
        </p:nvSpPr>
        <p:spPr>
          <a:xfrm>
            <a:off x="211138" y="1743199"/>
            <a:ext cx="867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 des Projekts ist es, das Spiel „</a:t>
            </a:r>
            <a:r>
              <a:rPr lang="de-DE" dirty="0" err="1"/>
              <a:t>Bomberman</a:t>
            </a:r>
            <a:r>
              <a:rPr lang="de-DE" dirty="0"/>
              <a:t>“ zu adaptieren und über eine Cloudinfrastruktur online spielbar zu machen.</a:t>
            </a:r>
          </a:p>
          <a:p>
            <a:r>
              <a:rPr lang="de-DE" b="1" dirty="0"/>
              <a:t>Anforderungen:</a:t>
            </a:r>
          </a:p>
        </p:txBody>
      </p:sp>
    </p:spTree>
    <p:extLst>
      <p:ext uri="{BB962C8B-B14F-4D97-AF65-F5344CB8AC3E}">
        <p14:creationId xmlns:p14="http://schemas.microsoft.com/office/powerpoint/2010/main" val="1655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/>
          <a:lstStyle/>
          <a:p>
            <a:r>
              <a:rPr lang="en-DE" dirty="0" err="1"/>
              <a:t>Ziele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CA1703-8BF6-4C18-8857-287D51B33B72}"/>
              </a:ext>
            </a:extLst>
          </p:cNvPr>
          <p:cNvSpPr txBox="1"/>
          <p:nvPr/>
        </p:nvSpPr>
        <p:spPr>
          <a:xfrm>
            <a:off x="251520" y="1412776"/>
            <a:ext cx="878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Ziel des 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Projekts</a:t>
            </a:r>
            <a:r>
              <a:rPr lang="de-DE" b="0" i="0" dirty="0">
                <a:effectLst/>
                <a:latin typeface="Arial" panose="020B0604020202020204" pitchFamily="34" charset="0"/>
              </a:rPr>
              <a:t> ist es, Filmdatenbanken durchsuchbar zu machen, um Informationen </a:t>
            </a:r>
            <a:r>
              <a:rPr lang="en-DE" b="0" i="0" dirty="0">
                <a:effectLst/>
                <a:latin typeface="Arial" panose="020B0604020202020204" pitchFamily="34" charset="0"/>
              </a:rPr>
              <a:t>ü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Filme zu erhalte</a:t>
            </a:r>
            <a:r>
              <a:rPr lang="en-DE" b="0" i="0" dirty="0">
                <a:effectLst/>
                <a:latin typeface="Arial" panose="020B0604020202020204" pitchFamily="34" charset="0"/>
              </a:rPr>
              <a:t>n.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5AF20D2-E922-47F2-9D81-FFCDCDB1561A}"/>
              </a:ext>
            </a:extLst>
          </p:cNvPr>
          <p:cNvSpPr txBox="1"/>
          <p:nvPr/>
        </p:nvSpPr>
        <p:spPr>
          <a:xfrm>
            <a:off x="755696" y="2559926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Implementiert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(1)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(3) </a:t>
            </a:r>
            <a:r>
              <a:rPr lang="en-DE" dirty="0" err="1"/>
              <a:t>Gemeinsamkeiten</a:t>
            </a:r>
            <a:r>
              <a:rPr lang="en-DE" dirty="0"/>
              <a:t> </a:t>
            </a:r>
            <a:r>
              <a:rPr lang="en-DE" dirty="0" err="1"/>
              <a:t>einer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(4) </a:t>
            </a:r>
            <a:r>
              <a:rPr lang="en-DE" dirty="0" err="1"/>
              <a:t>Filmvorschlag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Filmliste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dirty="0"/>
              <a:t>(2) (</a:t>
            </a:r>
            <a:r>
              <a:rPr lang="en-DE" dirty="0" err="1"/>
              <a:t>abgeändert</a:t>
            </a:r>
            <a:r>
              <a:rPr lang="en-DE" dirty="0"/>
              <a:t>) </a:t>
            </a:r>
            <a:r>
              <a:rPr lang="en-DE" dirty="0" err="1"/>
              <a:t>Personensuche</a:t>
            </a:r>
            <a:endParaRPr lang="en-DE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C0AE73-FC8B-47E1-914F-4A72966834D8}"/>
              </a:ext>
            </a:extLst>
          </p:cNvPr>
          <p:cNvSpPr txBox="1"/>
          <p:nvPr/>
        </p:nvSpPr>
        <p:spPr>
          <a:xfrm>
            <a:off x="4788024" y="2564904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en-DE" dirty="0" err="1"/>
              <a:t>usstehend</a:t>
            </a:r>
            <a:r>
              <a:rPr lang="en-DE" dirty="0"/>
              <a:t>: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(5) </a:t>
            </a:r>
            <a:r>
              <a:rPr lang="en-DE" dirty="0" err="1"/>
              <a:t>Filmsuche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Filmmitwirkender</a:t>
            </a:r>
            <a:r>
              <a:rPr lang="en-DE" dirty="0"/>
              <a:t> </a:t>
            </a:r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(6) </a:t>
            </a:r>
            <a:r>
              <a:rPr lang="en-DE" dirty="0" err="1"/>
              <a:t>Filme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Metadaten</a:t>
            </a:r>
            <a:r>
              <a:rPr lang="en-DE" dirty="0"/>
              <a:t> </a:t>
            </a:r>
            <a:r>
              <a:rPr lang="en-DE" dirty="0" err="1"/>
              <a:t>suchen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x"/>
            </a:pPr>
            <a:r>
              <a:rPr lang="en-DE" dirty="0"/>
              <a:t>(7) </a:t>
            </a:r>
            <a:r>
              <a:rPr lang="en-DE" dirty="0" err="1"/>
              <a:t>Sortieren</a:t>
            </a:r>
            <a:r>
              <a:rPr lang="en-DE" dirty="0"/>
              <a:t> der </a:t>
            </a:r>
            <a:r>
              <a:rPr lang="en-DE" dirty="0" err="1"/>
              <a:t>Ergebnisse</a:t>
            </a:r>
            <a:r>
              <a:rPr lang="en-DE" dirty="0"/>
              <a:t> </a:t>
            </a:r>
            <a:r>
              <a:rPr lang="en-DE" dirty="0" err="1"/>
              <a:t>anhand</a:t>
            </a:r>
            <a:r>
              <a:rPr lang="en-DE" dirty="0"/>
              <a:t> </a:t>
            </a:r>
            <a:r>
              <a:rPr lang="en-DE" dirty="0" err="1"/>
              <a:t>Kriterien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88D932-5D19-4ED8-B319-9D5D11FB7FDE}"/>
              </a:ext>
            </a:extLst>
          </p:cNvPr>
          <p:cNvSpPr txBox="1"/>
          <p:nvPr/>
        </p:nvSpPr>
        <p:spPr>
          <a:xfrm>
            <a:off x="251520" y="222251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err="1"/>
              <a:t>Anforderungen</a:t>
            </a:r>
            <a:r>
              <a:rPr lang="en-DE" dirty="0"/>
              <a:t>: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9DA87AB4-ADF2-40EC-BD27-8D2E1D2E6C6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1051-D537-499D-BE0A-22CF46E2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Architekturüberblick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5935DB-D6DD-4715-8016-26554F35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2F0-D057-4773-A4A6-78DF13575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43C9B-A192-4E82-B5E6-D45B126A6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3D9BD1-7922-428D-AF81-447063AA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05" y="836712"/>
            <a:ext cx="5238720" cy="55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9902FB13-078C-4B67-8292-B5C0D4E8C976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75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D65E-2EB3-469C-835B-259A16FF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Testabdeckung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A55B8F-B1EE-4C98-8300-3D22ABCD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A2B4-E097-4CEB-BFAB-0BD75137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3DE-1B20-4FAA-9843-96AAF73A6B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C0348-6127-4767-BBF8-C19914AE2FD5}"/>
              </a:ext>
            </a:extLst>
          </p:cNvPr>
          <p:cNvSpPr txBox="1"/>
          <p:nvPr/>
        </p:nvSpPr>
        <p:spPr>
          <a:xfrm>
            <a:off x="512290" y="12061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B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ackend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B2FC8-6FE7-4989-872A-71640016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0" y="4941168"/>
            <a:ext cx="55149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F32B44-BD33-48E7-BE84-F813A0C0EE3E}"/>
              </a:ext>
            </a:extLst>
          </p:cNvPr>
          <p:cNvSpPr txBox="1"/>
          <p:nvPr/>
        </p:nvSpPr>
        <p:spPr>
          <a:xfrm>
            <a:off x="502902" y="4331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F</a:t>
            </a:r>
            <a:r>
              <a:rPr lang="en-DE" b="0" i="0" dirty="0" err="1">
                <a:effectLst/>
                <a:latin typeface="Arial" panose="020B0604020202020204" pitchFamily="34" charset="0"/>
              </a:rPr>
              <a:t>rontend</a:t>
            </a:r>
            <a:r>
              <a:rPr lang="en-DE" b="0" i="0" dirty="0"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80CCEE-AB66-4672-8742-2EE95E22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6" y="1713857"/>
            <a:ext cx="74104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7501210F-4613-4934-9859-A7F7923DBB7D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5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8A47A-1A55-44CE-A2AD-17EC386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Anwendung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75FD5-F5B5-4706-880B-DBBCA2F9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83D3D-9B7D-4A33-90D9-66601485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 dirty="0" err="1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7C540-2968-4C45-944A-192AAAE5A3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 dirty="0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EF9A9B-A12E-487B-886A-602ED729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75641"/>
          </a:xfrm>
          <a:prstGeom prst="rect">
            <a:avLst/>
          </a:prstGeom>
        </p:spPr>
      </p:pic>
      <p:sp>
        <p:nvSpPr>
          <p:cNvPr id="9" name="Datumsplatzhalter 1">
            <a:extLst>
              <a:ext uri="{FF2B5EF4-FFF2-40B4-BE49-F238E27FC236}">
                <a16:creationId xmlns:a16="http://schemas.microsoft.com/office/drawing/2014/main" id="{5C641C42-2AE8-4216-8895-DDFE3834FEE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49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3394A-CB66-4438-AE67-8BF44310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892" y="2926813"/>
            <a:ext cx="1944216" cy="502187"/>
          </a:xfrm>
        </p:spPr>
        <p:txBody>
          <a:bodyPr/>
          <a:lstStyle/>
          <a:p>
            <a:r>
              <a:rPr lang="en-DE" dirty="0"/>
              <a:t>Live Demo!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E1E3D5-4DC3-462B-970F-A40B6647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F4AC1-0AD3-4C07-A15C-D204DC025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0" i="0">
                <a:effectLst/>
                <a:latin typeface="Arial" panose="020B0604020202020204" pitchFamily="34" charset="0"/>
              </a:rPr>
              <a:t>Graphvio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4B6E0-57BA-4705-AB15-FB0F3CFAA2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DE"/>
              <a:t>17.01.2022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3B8EBF0-E3E8-4ED5-9FE2-9CBA0183C1FE}"/>
              </a:ext>
            </a:extLst>
          </p:cNvPr>
          <p:cNvSpPr txBox="1">
            <a:spLocks/>
          </p:cNvSpPr>
          <p:nvPr/>
        </p:nvSpPr>
        <p:spPr>
          <a:xfrm>
            <a:off x="3563888" y="6513414"/>
            <a:ext cx="223224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Halbritter</a:t>
            </a:r>
            <a:r>
              <a:rPr lang="en-DE" dirty="0"/>
              <a:t>,</a:t>
            </a:r>
            <a:r>
              <a:rPr lang="de-DE" dirty="0"/>
              <a:t> Kohl</a:t>
            </a:r>
            <a:r>
              <a:rPr lang="en-DE" dirty="0"/>
              <a:t>, </a:t>
            </a:r>
            <a:r>
              <a:rPr lang="en-DE" dirty="0" err="1"/>
              <a:t>Kreussel</a:t>
            </a:r>
            <a:r>
              <a:rPr lang="en-DE" dirty="0"/>
              <a:t>, </a:t>
            </a:r>
            <a:r>
              <a:rPr lang="en-DE" dirty="0" err="1"/>
              <a:t>Prettner</a:t>
            </a:r>
            <a:r>
              <a:rPr lang="en-DE" dirty="0"/>
              <a:t>, Ziegler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5372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350</Words>
  <Application>Microsoft Office PowerPoint</Application>
  <PresentationFormat>Bildschirmpräsentation (4:3)</PresentationFormat>
  <Paragraphs>80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Helvetica</vt:lpstr>
      <vt:lpstr>MetaNormal-Roman</vt:lpstr>
      <vt:lpstr>NimbusRomNo9L-Regu</vt:lpstr>
      <vt:lpstr>Tahoma</vt:lpstr>
      <vt:lpstr>Times New Roman</vt:lpstr>
      <vt:lpstr>Wingdings</vt:lpstr>
      <vt:lpstr>INF6 Druck</vt:lpstr>
      <vt:lpstr>PowerPoint-Präsentation</vt:lpstr>
      <vt:lpstr>Ziele</vt:lpstr>
      <vt:lpstr>Ziele</vt:lpstr>
      <vt:lpstr>Architekturüberblick</vt:lpstr>
      <vt:lpstr>Testabdeckung</vt:lpstr>
      <vt:lpstr>Anwendung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Porsch, Philipp (SMO RS EN PT C BRC)</cp:lastModifiedBy>
  <cp:revision>1372</cp:revision>
  <dcterms:created xsi:type="dcterms:W3CDTF">2019-02-23T14:04:12Z</dcterms:created>
  <dcterms:modified xsi:type="dcterms:W3CDTF">2022-06-28T10:33:42Z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2022-06-28T10:33:42Z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7b643dec-f035-4aa5-b84c-cf730c8c958e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