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605" autoAdjust="0"/>
  </p:normalViewPr>
  <p:slideViewPr>
    <p:cSldViewPr snapToObjects="1">
      <p:cViewPr varScale="1">
        <p:scale>
          <a:sx n="113" d="100"/>
          <a:sy n="113" d="100"/>
        </p:scale>
        <p:origin x="1982" y="62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fld id="{6E291615-FAF7-4493-A686-6F4E1EA06A9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Implemeniert</a:t>
            </a:r>
            <a:r>
              <a:rPr lang="de-DE" dirty="0"/>
              <a:t>:</a:t>
            </a:r>
          </a:p>
          <a:p>
            <a:r>
              <a:rPr lang="de-DE" dirty="0"/>
              <a:t>1: </a:t>
            </a:r>
            <a:r>
              <a:rPr lang="de-DE" sz="1800" b="0" i="0" u="none" strike="noStrike" baseline="0" dirty="0">
                <a:latin typeface="NimbusRomNo9L-Regu"/>
              </a:rPr>
              <a:t>Spiel eröffnen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2: auf dem Spielfeld bewegen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3: Bomben legen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4: Bomben explodieren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5: Mit Hindernissen kollidieren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6: Bomben zerstören Hindernisse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7: Spiel beitreten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8: Kollision mit anderen Spielern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9: Bomben zerstören Hindernisse und Gegner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10: Spielende wird erkannt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13: Spiel mit mehr als einem Gegner</a:t>
            </a:r>
          </a:p>
          <a:p>
            <a:r>
              <a:rPr lang="de-DE" dirty="0"/>
              <a:t>15: Spieler kann sich Namen aussuchen</a:t>
            </a:r>
          </a:p>
          <a:p>
            <a:r>
              <a:rPr lang="de-DE" dirty="0"/>
              <a:t>19: Anzeige wer das Spiel gewonnen hat</a:t>
            </a:r>
          </a:p>
          <a:p>
            <a:endParaRPr lang="de-DE" dirty="0"/>
          </a:p>
          <a:p>
            <a:r>
              <a:rPr lang="de-DE" dirty="0"/>
              <a:t>Ausstehend:</a:t>
            </a:r>
          </a:p>
          <a:p>
            <a:r>
              <a:rPr lang="de-DE" dirty="0"/>
              <a:t>11: keine Wartezeit bei hohen Spielerzahlen</a:t>
            </a:r>
          </a:p>
          <a:p>
            <a:r>
              <a:rPr lang="de-DE" dirty="0"/>
              <a:t>12: Spiele werden nach einem Timeout beendet</a:t>
            </a:r>
          </a:p>
          <a:p>
            <a:r>
              <a:rPr lang="de-DE" dirty="0"/>
              <a:t>14: Dynamische Spielfeldgröße</a:t>
            </a:r>
          </a:p>
          <a:p>
            <a:r>
              <a:rPr lang="de-DE" dirty="0"/>
              <a:t>16: Rangliste</a:t>
            </a:r>
          </a:p>
          <a:p>
            <a:r>
              <a:rPr lang="de-DE" dirty="0"/>
              <a:t>17: Spielfigur personalisieren</a:t>
            </a:r>
          </a:p>
          <a:p>
            <a:r>
              <a:rPr lang="de-DE" dirty="0"/>
              <a:t>18: 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2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234C3BE-0288-417C-9E38-54CD1D559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06" y="910474"/>
            <a:ext cx="1952787" cy="1952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Datumsplatzhalter 14">
            <a:extLst>
              <a:ext uri="{FF2B5EF4-FFF2-40B4-BE49-F238E27FC236}">
                <a16:creationId xmlns:a16="http://schemas.microsoft.com/office/drawing/2014/main" id="{E9AD191F-91F1-44EC-923F-0657DA32F785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14">
            <a:extLst>
              <a:ext uri="{FF2B5EF4-FFF2-40B4-BE49-F238E27FC236}">
                <a16:creationId xmlns:a16="http://schemas.microsoft.com/office/drawing/2014/main" id="{E5A9C366-310D-4454-A21A-610187CB9A47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05.07.2022</a:t>
            </a:r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96358751-D5BB-474C-B937-A1502D011A90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33" r:id="rId3"/>
    <p:sldLayoutId id="2147483737" r:id="rId4"/>
    <p:sldLayoutId id="2147483738" r:id="rId5"/>
    <p:sldLayoutId id="2147483744" r:id="rId6"/>
    <p:sldLayoutId id="2147483746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1720E6-BA44-410C-800E-4DDC66776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87BF6-C838-43DF-8869-487A30582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Projekt im Fach BDCC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212C1F-0A15-4EAE-B365-2293AB041EB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Explosion Guy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F91778-084A-4800-B89F-F4A4C2DD5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C7428-0179-4418-8F74-6AB23AE9F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9B44616-3E5A-4550-A5B7-1E08D1A4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CB32F9E-D798-4015-87F1-BFA5A743F0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3A9141-3E63-4FC6-BE44-60ECA4E6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3429000"/>
            <a:ext cx="4217985" cy="2752298"/>
          </a:xfrm>
        </p:spPr>
        <p:txBody>
          <a:bodyPr/>
          <a:lstStyle/>
          <a:p>
            <a:pPr marL="0" indent="0">
              <a:buNone/>
            </a:pPr>
            <a:r>
              <a:rPr lang="de-DE" b="0" dirty="0"/>
              <a:t>Implementiert: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b="0" dirty="0"/>
              <a:t>Anforderungen 1 – 10, 13, 15, 19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369A5ED-7E30-4389-A96B-F6DA08DEFE1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64075" y="3429000"/>
            <a:ext cx="4217985" cy="2752298"/>
          </a:xfrm>
        </p:spPr>
        <p:txBody>
          <a:bodyPr/>
          <a:lstStyle/>
          <a:p>
            <a:pPr marL="0" indent="0">
              <a:buNone/>
            </a:pPr>
            <a:r>
              <a:rPr lang="de-DE" b="0" dirty="0"/>
              <a:t>Ausstehend</a:t>
            </a:r>
          </a:p>
          <a:p>
            <a:r>
              <a:rPr lang="de-DE" b="0" dirty="0"/>
              <a:t>Anforderungen 12, 14, 16 - 18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BA76A97-2E11-4453-8347-2A512ACD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82E0C-7D36-4A26-82E6-9CAB0D429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1DB5658-104A-461F-B26F-E2F8EEF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0DFA65-4189-47EF-BB9A-2E4EEC5BCC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7936A3-E477-4C4B-AF27-871E421FDAD8}"/>
              </a:ext>
            </a:extLst>
          </p:cNvPr>
          <p:cNvSpPr txBox="1"/>
          <p:nvPr/>
        </p:nvSpPr>
        <p:spPr>
          <a:xfrm>
            <a:off x="211138" y="1743199"/>
            <a:ext cx="867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 des Projekts ist es, das Spiel „</a:t>
            </a:r>
            <a:r>
              <a:rPr lang="de-DE" dirty="0" err="1"/>
              <a:t>Bomberman</a:t>
            </a:r>
            <a:r>
              <a:rPr lang="de-DE" dirty="0"/>
              <a:t>“ zu adaptieren und über eine Cloudinfrastruktur online spielbar zu machen.</a:t>
            </a:r>
          </a:p>
          <a:p>
            <a:r>
              <a:rPr lang="de-DE" b="1" dirty="0"/>
              <a:t>Anforderungen:</a:t>
            </a:r>
          </a:p>
        </p:txBody>
      </p:sp>
    </p:spTree>
    <p:extLst>
      <p:ext uri="{BB962C8B-B14F-4D97-AF65-F5344CB8AC3E}">
        <p14:creationId xmlns:p14="http://schemas.microsoft.com/office/powerpoint/2010/main" val="16551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A02966D-AD09-4A8F-AA72-2CCA230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Architekturüberblick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D8B4A-FC59-409C-92E1-219C25B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0AC1-900F-48E2-B1CC-C39AB4F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B7C92-4F84-4508-8783-195ABA2AB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05.07.2022</a:t>
            </a:r>
            <a:endParaRPr lang="en-GB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724028B-079D-405E-8ADA-1F47DB10FFD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4" y="682610"/>
            <a:ext cx="6229936" cy="5506858"/>
          </a:xfrm>
        </p:spPr>
      </p:pic>
    </p:spTree>
    <p:extLst>
      <p:ext uri="{BB962C8B-B14F-4D97-AF65-F5344CB8AC3E}">
        <p14:creationId xmlns:p14="http://schemas.microsoft.com/office/powerpoint/2010/main" val="32390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BC107-68B8-4445-94C5-B0DF1EC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Testabdeckung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3A21A0-0A0E-42B4-84B3-2D43B5B0C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2A7758-A645-4603-A7CE-B76E5FC2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582524-3F92-433A-A9CF-0E4C531DCB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CF90F1C-3040-4FE1-9A58-39EB78854EA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95" y="2599047"/>
            <a:ext cx="7260961" cy="2356819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CB60FD-3555-4CCD-8547-746C145BCBA9}"/>
              </a:ext>
            </a:extLst>
          </p:cNvPr>
          <p:cNvSpPr txBox="1"/>
          <p:nvPr/>
        </p:nvSpPr>
        <p:spPr>
          <a:xfrm>
            <a:off x="957394" y="2168944"/>
            <a:ext cx="311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Backend:</a:t>
            </a:r>
          </a:p>
        </p:txBody>
      </p:sp>
    </p:spTree>
    <p:extLst>
      <p:ext uri="{BB962C8B-B14F-4D97-AF65-F5344CB8AC3E}">
        <p14:creationId xmlns:p14="http://schemas.microsoft.com/office/powerpoint/2010/main" val="71693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098AC-3EEA-4552-9D7D-A3B437ED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4A2A91-47EE-47AC-BE88-6AF7F9DB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96E2CA-2A50-4FB2-9FA8-36FDE75A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6B496-7467-4AE3-9F5F-5701FB7EBA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EA8D440-220E-4A6B-8EEB-A06C4EAA850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39850"/>
            <a:ext cx="6373889" cy="4875213"/>
          </a:xfrm>
        </p:spPr>
      </p:pic>
    </p:spTree>
    <p:extLst>
      <p:ext uri="{BB962C8B-B14F-4D97-AF65-F5344CB8AC3E}">
        <p14:creationId xmlns:p14="http://schemas.microsoft.com/office/powerpoint/2010/main" val="217454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3C53A-BEF2-49EA-B8D0-475FA37A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705" y="3159646"/>
            <a:ext cx="1912589" cy="538708"/>
          </a:xfrm>
        </p:spPr>
        <p:txBody>
          <a:bodyPr/>
          <a:lstStyle/>
          <a:p>
            <a:r>
              <a:rPr lang="de-DE" dirty="0"/>
              <a:t>Live Demo!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B6181B-EA23-447F-9BE9-AAF05847C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5A19E6-7A76-4FDF-8A7E-7996FABFD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9AFE77-9AF7-4640-B93F-0FE3039D7A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93038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207</Words>
  <Application>Microsoft Office PowerPoint</Application>
  <PresentationFormat>Bildschirmpräsentation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Helvetica</vt:lpstr>
      <vt:lpstr>MetaNormal-Roman</vt:lpstr>
      <vt:lpstr>NimbusRomNo9L-Regu</vt:lpstr>
      <vt:lpstr>Tahoma</vt:lpstr>
      <vt:lpstr>Times New Roman</vt:lpstr>
      <vt:lpstr>Wingdings</vt:lpstr>
      <vt:lpstr>INF6 Druck</vt:lpstr>
      <vt:lpstr>Explosion Guy</vt:lpstr>
      <vt:lpstr>Ziele</vt:lpstr>
      <vt:lpstr>Architekturüberblick</vt:lpstr>
      <vt:lpstr>Testabdeckung</vt:lpstr>
      <vt:lpstr>Anwendung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Porsch, Philipp (SMO RS EN PT C BRC)</cp:lastModifiedBy>
  <cp:revision>1380</cp:revision>
  <dcterms:created xsi:type="dcterms:W3CDTF">2019-02-23T14:04:12Z</dcterms:created>
  <dcterms:modified xsi:type="dcterms:W3CDTF">2022-06-29T08:39:09Z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2022-06-29T08:39:09Z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7b643dec-f035-4aa5-b84c-cf730c8c958e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