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CBC4"/>
    <a:srgbClr val="4F9A94"/>
    <a:srgbClr val="00838F"/>
    <a:srgbClr val="4FB3BF"/>
    <a:srgbClr val="1C313A"/>
    <a:srgbClr val="005662"/>
    <a:srgbClr val="4A6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471E8-63C8-4515-AF68-052AA1FB1B63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7C6E7-6AE8-45B2-82D4-C3EE391EED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58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54A75-F4ED-4C75-8D3E-6417EB750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F51C79-2CC0-4695-B5D3-B33D23FA8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CB850-4BC2-4C06-A72D-FE731CB7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78CEBB-4093-4DC4-A3CC-5E057B65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Grün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ABB42C-C07A-4D3D-98BA-F4C9A4E6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93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7073D-6DC6-45B3-828F-C364B003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1FB07B-F8AD-4F68-AABF-DD9DD6AAD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BEEC3F-2510-4BEE-A080-9D053B17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71EC50-D366-4697-B96B-99155E1C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Grün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EB54F5-EDF1-4B21-8143-E9369E23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90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7D84BC-FB23-41BB-8972-BA72375F9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9433F5-1A29-4DB0-9F2B-06E9FAA2D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338CBB-F778-42FD-A13F-710360E7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064C87-500B-4B30-9A12-9570CEA8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Grün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331D0B-39F9-49AF-873D-6D8B1691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62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4A02D-7263-4A4D-88F2-9D11DA9B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7B1FAE-B05A-42C1-90F8-B108DA36C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34BAA1-B291-4B9F-92E2-EE201352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35F132-C1B7-46D5-86A6-3A288425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Grün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CA35E1-6CC9-472B-8F46-783FF4B4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16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81BC7-7E4F-4D0A-B7EE-FF8DA14D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72EEF0-FCC3-44E7-AE9A-D0A6A474F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CA8871-80C5-4DF4-8944-B6B60D30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A32EF5-2481-4F72-83EE-B390DACF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Grün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E043B-4C7E-4288-80C6-1901E663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79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0D21D-F161-4F44-A2BF-A1144996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E07AEC-9B5F-420A-A6C5-008EB7AA7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BF52B8-1758-42BC-B8CB-B6EFA5D85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DC9A6C-3C6D-4D4A-8AD6-AD302AE4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05.07.2021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24B728-59EF-4D50-9717-6CA86B98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Grün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72AE7C-6055-4E52-A389-B750EFB6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64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F8D03-FFB2-4E14-8B3B-4991866B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3F5C1A-CD07-4359-9E62-B7FFA18A1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99DDB6-350F-4918-A694-4267F1DE2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5EAF794-B9FE-4238-ABFE-080465BC2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C19FE9-BCD5-4F60-BCFA-E9D522AE8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CE7D44-B04A-4ABC-8CD8-34929941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05.07.2021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4F5A23-DFEA-4BA7-A647-69C19E7F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Grün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6B4282-D5EA-404E-B148-46E146FE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46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44E20-E4D7-4E7A-A65B-9140FA6E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6AAD02-310F-4A8F-A829-8F6347DC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05.07.2021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4F10A1-B692-4C7E-9B4F-9676B6F7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Grün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A14CA5-E883-4D65-A21C-2B46972E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21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CD942C-5051-4D6B-B6B7-FE9431A3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05.07.2021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C6BDFE-F013-485D-9EE3-DE94F22A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Grün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5F58A6-D134-4206-9A51-8FB5E09D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06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6CD503-60DB-46F5-B014-59B66510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F73C9C-9E41-402C-BA61-4458A63F5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59D599-367E-495F-9A2A-DC4AA8F13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D2F464-809F-4072-903A-5D9D92F7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05.07.2021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E96D49-70D8-4DAA-B863-F081AE1E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Grün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C7839-13A6-4614-919B-E98E279BF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04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7269E-C042-44A9-B0DF-44B10ECC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E9D13AD-2212-4796-B4C1-C5C1B5562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EADC01-159E-444E-9F1F-D667641B4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DD7246-697E-448C-98D1-B7790993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05.07.2021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D13CA-44CC-4A5D-94DC-6C42A3B1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Grün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BB8283-2B0A-4569-94A5-445288DB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3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A894FA-0462-421E-A11B-1E56092F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13E790-D1C9-489B-B7DF-861EF16CD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D3AE85-2F30-4104-8056-F780BBDB0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05.07.2021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516521-6A72-425C-98A4-D09BF9F5B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Team Grün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95DCE7-A746-4FC3-833E-3608A60F5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0562D-63D4-401E-B242-5D5779BC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54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422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6AEFA74-830A-4ADD-8BF4-C741F9F441C5}"/>
              </a:ext>
            </a:extLst>
          </p:cNvPr>
          <p:cNvSpPr/>
          <p:nvPr/>
        </p:nvSpPr>
        <p:spPr>
          <a:xfrm>
            <a:off x="0" y="510362"/>
            <a:ext cx="12192000" cy="356604"/>
          </a:xfrm>
          <a:prstGeom prst="rect">
            <a:avLst/>
          </a:prstGeom>
          <a:solidFill>
            <a:srgbClr val="80CBC4"/>
          </a:solidFill>
          <a:ln>
            <a:solidFill>
              <a:srgbClr val="80CB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F0CB77-F9E8-4429-9B94-09EFE85E8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/>
          <a:lstStyle/>
          <a:p>
            <a:r>
              <a:rPr lang="de-DE" dirty="0" err="1">
                <a:solidFill>
                  <a:srgbClr val="1C313A"/>
                </a:solidFill>
              </a:rPr>
              <a:t>MedPlanner</a:t>
            </a:r>
            <a:endParaRPr lang="de-DE" dirty="0">
              <a:solidFill>
                <a:srgbClr val="1C313A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6DA4F69-2982-4EC4-A6B1-74533DFD8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2211" y="2767966"/>
            <a:ext cx="4171616" cy="340487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15B1E147-93A3-4E7B-BC18-BAA5EB7EF1A8}"/>
              </a:ext>
            </a:extLst>
          </p:cNvPr>
          <p:cNvSpPr/>
          <p:nvPr/>
        </p:nvSpPr>
        <p:spPr>
          <a:xfrm>
            <a:off x="0" y="0"/>
            <a:ext cx="12192000" cy="510362"/>
          </a:xfrm>
          <a:prstGeom prst="rect">
            <a:avLst/>
          </a:prstGeom>
          <a:solidFill>
            <a:srgbClr val="4F9A94"/>
          </a:solidFill>
          <a:ln>
            <a:solidFill>
              <a:srgbClr val="4F9A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9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9D53F02B-9B21-42EC-AA9D-0F2D808DC4A9}"/>
              </a:ext>
            </a:extLst>
          </p:cNvPr>
          <p:cNvSpPr/>
          <p:nvPr/>
        </p:nvSpPr>
        <p:spPr>
          <a:xfrm>
            <a:off x="0" y="6343799"/>
            <a:ext cx="12192000" cy="377676"/>
          </a:xfrm>
          <a:prstGeom prst="rect">
            <a:avLst/>
          </a:prstGeom>
          <a:solidFill>
            <a:srgbClr val="4F9A94"/>
          </a:solidFill>
          <a:ln>
            <a:solidFill>
              <a:srgbClr val="4F9A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DB2781-8899-4464-BE82-BAA0E338E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5BCC45-C63D-4615-9444-2D673831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05.07.2021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FAFFE7-2C75-47D0-AE7A-586256B8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Team Grün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BA16AD-FB19-4B04-A581-1F814876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>
                <a:solidFill>
                  <a:schemeClr val="bg1"/>
                </a:solidFill>
              </a:rPr>
              <a:t>2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884F6B36-D376-43FE-86B5-FD354A6C7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3771"/>
            <a:ext cx="10515600" cy="2352970"/>
          </a:xfrm>
        </p:spPr>
        <p:txBody>
          <a:bodyPr/>
          <a:lstStyle/>
          <a:p>
            <a:r>
              <a:rPr lang="de-DE" dirty="0"/>
              <a:t>Selbstmanagement von ärztlichen Terminen</a:t>
            </a:r>
          </a:p>
          <a:p>
            <a:r>
              <a:rPr lang="de-DE" dirty="0"/>
              <a:t>Ärzte und Praxen auf einem Blick</a:t>
            </a:r>
          </a:p>
          <a:p>
            <a:r>
              <a:rPr lang="de-DE" dirty="0"/>
              <a:t>Erinnerungsbenachrichtigungen per </a:t>
            </a:r>
            <a:r>
              <a:rPr lang="de-DE" dirty="0" err="1"/>
              <a:t>EMail</a:t>
            </a:r>
            <a:endParaRPr lang="de-DE" dirty="0"/>
          </a:p>
          <a:p>
            <a:endParaRPr lang="de-DE" dirty="0"/>
          </a:p>
        </p:txBody>
      </p:sp>
      <p:pic>
        <p:nvPicPr>
          <p:cNvPr id="13" name="Inhaltsplatzhalter 9" descr="Tageskalender Silhouette">
            <a:extLst>
              <a:ext uri="{FF2B5EF4-FFF2-40B4-BE49-F238E27FC236}">
                <a16:creationId xmlns:a16="http://schemas.microsoft.com/office/drawing/2014/main" id="{0987DF21-07BA-4D3B-BA7E-615628D51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6158" y="1857524"/>
            <a:ext cx="1267138" cy="1267138"/>
          </a:xfrm>
          <a:prstGeom prst="rect">
            <a:avLst/>
          </a:prstGeom>
        </p:spPr>
      </p:pic>
      <p:pic>
        <p:nvPicPr>
          <p:cNvPr id="15" name="Grafik 14" descr="Glocke Silhouette">
            <a:extLst>
              <a:ext uri="{FF2B5EF4-FFF2-40B4-BE49-F238E27FC236}">
                <a16:creationId xmlns:a16="http://schemas.microsoft.com/office/drawing/2014/main" id="{A96F8559-E2D4-46D3-9AC8-821BF4872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2576" y="2766958"/>
            <a:ext cx="1049079" cy="104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2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3BE821A0-96B9-46F7-8662-9F38EA5DCFF2}"/>
              </a:ext>
            </a:extLst>
          </p:cNvPr>
          <p:cNvSpPr/>
          <p:nvPr/>
        </p:nvSpPr>
        <p:spPr>
          <a:xfrm>
            <a:off x="0" y="6343799"/>
            <a:ext cx="12192000" cy="377676"/>
          </a:xfrm>
          <a:prstGeom prst="rect">
            <a:avLst/>
          </a:prstGeom>
          <a:solidFill>
            <a:srgbClr val="4F9A94"/>
          </a:solidFill>
          <a:ln>
            <a:solidFill>
              <a:srgbClr val="4F9A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05445C-19ED-4B0D-B6C8-500D186D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pic>
        <p:nvPicPr>
          <p:cNvPr id="9" name="Inhaltsplatzhalter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6CB6EC92-4704-4E2D-8BBE-B8492DC46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41195"/>
            <a:ext cx="4188791" cy="500387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F7C148-C3BD-4526-A29E-CB415FA5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05.07.2021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DDC98-F52E-4B68-B008-62F1868E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Team Grün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BF1F-2605-4F23-8967-C416DAB9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>
                <a:solidFill>
                  <a:schemeClr val="bg1"/>
                </a:solidFill>
              </a:rPr>
              <a:t>3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26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3BE821A0-96B9-46F7-8662-9F38EA5DCFF2}"/>
              </a:ext>
            </a:extLst>
          </p:cNvPr>
          <p:cNvSpPr/>
          <p:nvPr/>
        </p:nvSpPr>
        <p:spPr>
          <a:xfrm>
            <a:off x="0" y="6343799"/>
            <a:ext cx="12192000" cy="377676"/>
          </a:xfrm>
          <a:prstGeom prst="rect">
            <a:avLst/>
          </a:prstGeom>
          <a:solidFill>
            <a:srgbClr val="4F9A94"/>
          </a:solidFill>
          <a:ln>
            <a:solidFill>
              <a:srgbClr val="4F9A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05445C-19ED-4B0D-B6C8-500D186D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Authentifizierung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F7C148-C3BD-4526-A29E-CB415FA5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05.07.2021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DDC98-F52E-4B68-B008-62F1868E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Team Grün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BF1F-2605-4F23-8967-C416DAB9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>
                <a:solidFill>
                  <a:schemeClr val="bg1"/>
                </a:solidFill>
              </a:rPr>
              <a:t>4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5B00ED9-6FA7-4EC6-BEEB-07AB97F9D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6618"/>
            <a:ext cx="10515600" cy="1774938"/>
          </a:xfrm>
        </p:spPr>
        <p:txBody>
          <a:bodyPr/>
          <a:lstStyle/>
          <a:p>
            <a:r>
              <a:rPr lang="de-DE" dirty="0"/>
              <a:t>Zustandslose Authentifizierung mittels Tokens</a:t>
            </a:r>
          </a:p>
          <a:p>
            <a:r>
              <a:rPr lang="de-DE" dirty="0"/>
              <a:t>Nutzung der Anwendung ohne zusätzliche Angaben von Benutzerinformationen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EB4767A6-1FAA-4E5F-B504-2BA90929F5F5}"/>
              </a:ext>
            </a:extLst>
          </p:cNvPr>
          <p:cNvGrpSpPr/>
          <p:nvPr/>
        </p:nvGrpSpPr>
        <p:grpSpPr>
          <a:xfrm>
            <a:off x="5097424" y="3939334"/>
            <a:ext cx="1997150" cy="1997150"/>
            <a:chOff x="5097424" y="3939334"/>
            <a:chExt cx="1997150" cy="1997150"/>
          </a:xfrm>
        </p:grpSpPr>
        <p:pic>
          <p:nvPicPr>
            <p:cNvPr id="11" name="Grafik 10" descr="Benutzer Silhouette">
              <a:extLst>
                <a:ext uri="{FF2B5EF4-FFF2-40B4-BE49-F238E27FC236}">
                  <a16:creationId xmlns:a16="http://schemas.microsoft.com/office/drawing/2014/main" id="{44C1E9CB-84D7-403B-9399-CEE54585A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48312" y="4264921"/>
              <a:ext cx="1095375" cy="1095375"/>
            </a:xfrm>
            <a:prstGeom prst="rect">
              <a:avLst/>
            </a:prstGeom>
          </p:spPr>
        </p:pic>
        <p:pic>
          <p:nvPicPr>
            <p:cNvPr id="15" name="Grafik 14" descr="Schild Silhouette">
              <a:extLst>
                <a:ext uri="{FF2B5EF4-FFF2-40B4-BE49-F238E27FC236}">
                  <a16:creationId xmlns:a16="http://schemas.microsoft.com/office/drawing/2014/main" id="{BA8AF8D5-EBF1-417E-9791-B218386DF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97424" y="3939334"/>
              <a:ext cx="1997150" cy="1997150"/>
            </a:xfrm>
            <a:prstGeom prst="rect">
              <a:avLst/>
            </a:prstGeom>
          </p:spPr>
        </p:pic>
      </p:grpSp>
      <p:pic>
        <p:nvPicPr>
          <p:cNvPr id="17" name="Grafik 16" descr="Häkchen mit einfarbiger Füllung">
            <a:extLst>
              <a:ext uri="{FF2B5EF4-FFF2-40B4-BE49-F238E27FC236}">
                <a16:creationId xmlns:a16="http://schemas.microsoft.com/office/drawing/2014/main" id="{758BB550-2168-47E9-9960-6388DBB9A2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7925" y="49784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8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3BE821A0-96B9-46F7-8662-9F38EA5DCFF2}"/>
              </a:ext>
            </a:extLst>
          </p:cNvPr>
          <p:cNvSpPr/>
          <p:nvPr/>
        </p:nvSpPr>
        <p:spPr>
          <a:xfrm>
            <a:off x="0" y="6343799"/>
            <a:ext cx="12192000" cy="377676"/>
          </a:xfrm>
          <a:prstGeom prst="rect">
            <a:avLst/>
          </a:prstGeom>
          <a:solidFill>
            <a:srgbClr val="4F9A94"/>
          </a:solidFill>
          <a:ln>
            <a:solidFill>
              <a:srgbClr val="4F9A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05445C-19ED-4B0D-B6C8-500D186D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Live-Demonstration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F7C148-C3BD-4526-A29E-CB415FA5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05.07.2021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DDC98-F52E-4B68-B008-62F1868E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Team Grün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BF1F-2605-4F23-8967-C416DAB9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>
                <a:solidFill>
                  <a:schemeClr val="bg1"/>
                </a:solidFill>
              </a:rPr>
              <a:t>5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" name="Inhaltsplatzhalter 9">
            <a:hlinkClick r:id="rId2"/>
            <a:extLst>
              <a:ext uri="{FF2B5EF4-FFF2-40B4-BE49-F238E27FC236}">
                <a16:creationId xmlns:a16="http://schemas.microsoft.com/office/drawing/2014/main" id="{E5443C31-C79D-407E-9A7C-7598F99B2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7204" y="3017297"/>
            <a:ext cx="2450251" cy="199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4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Breitbild</PresentationFormat>
  <Paragraphs>22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MedPlanner</vt:lpstr>
      <vt:lpstr>Überblick</vt:lpstr>
      <vt:lpstr>Architektur</vt:lpstr>
      <vt:lpstr>Authentifizierung</vt:lpstr>
      <vt:lpstr>Live-Demonstration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MedPlanner</dc:title>
  <dc:creator>Egidia</dc:creator>
  <cp:lastModifiedBy>Egidia</cp:lastModifiedBy>
  <cp:revision>27</cp:revision>
  <dcterms:created xsi:type="dcterms:W3CDTF">2021-06-30T19:57:01Z</dcterms:created>
  <dcterms:modified xsi:type="dcterms:W3CDTF">2021-07-02T11:16:57Z</dcterms:modified>
</cp:coreProperties>
</file>