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8.xml.rels" ContentType="application/vnd.openxmlformats-package.relationships+xml"/>
  <Override PartName="/ppt/slideMasters/slideMaster17.xml" ContentType="application/vnd.openxmlformats-officedocument.presentationml.slideMaster+xml"/>
  <Override PartName="/ppt/theme/theme9.xml" ContentType="application/vnd.openxmlformats-officedocument.theme+xml"/>
  <Override PartName="/ppt/theme/theme27.xml" ContentType="application/vnd.openxmlformats-officedocument.theme+xml"/>
  <Override PartName="/ppt/theme/theme8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25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24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23.xml" ContentType="application/vnd.openxmlformats-officedocument.theme+xml"/>
  <Override PartName="/ppt/theme/theme10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4.xml" ContentType="application/vnd.openxmlformats-officedocument.theme+xml"/>
  <Override PartName="/ppt/theme/theme22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334.xml.rels" ContentType="application/vnd.openxmlformats-package.relationships+xml"/>
  <Override PartName="/ppt/slideLayouts/_rels/slideLayout32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83.xml.rels" ContentType="application/vnd.openxmlformats-package.relationships+xml"/>
  <Override PartName="/ppt/slideLayouts/slideLayout25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296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slide" Target="slides/slide5.xml"/><Relationship Id="rId35" Type="http://schemas.openxmlformats.org/officeDocument/2006/relationships/slide" Target="slides/slide6.xml"/><Relationship Id="rId36" Type="http://schemas.openxmlformats.org/officeDocument/2006/relationships/slide" Target="slides/slide7.xml"/><Relationship Id="rId37" Type="http://schemas.openxmlformats.org/officeDocument/2006/relationships/slide" Target="slides/slide8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2EB3976-CE97-4324-947B-2914D59F33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387715C-08A4-4B14-A8FA-387ED0B874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B75E56C-F90E-4AE7-B95F-D376EE3403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F172215-1FF4-43D4-89EE-C01F66CFA5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F69738F-E14D-4196-A2F9-1E3BFF9D07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888C961-8555-422B-850C-317172F08F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14B60E5-C393-4A5C-BAF9-4C3DB826B7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2F99084-770A-49F8-AA50-2953145C62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AF106FC-171A-44E1-ACA3-F64562D632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FA8EE24-5F1F-4FAC-9D1D-A7D3B07EEE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3036CE3-3162-4BA1-9D4A-2DE8A12B8A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C666BEA-90A3-4DEF-AF21-C1A7002EAD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2D78E4E-E6FB-434E-81EB-D81C1EDAF4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C85AFED-543B-4701-9203-28E1D4CE62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ED2E121-207C-4D41-B2FA-46CAB2288F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C578A08-5000-4FB3-8CF7-6B40E534FC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49A8DD3-490D-44FB-BD6C-AB674FEA7B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8DADD93-0378-411F-BD24-CA30E4496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19D1697-412D-4043-86E9-0D2C50697F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CE256EF-0095-4719-9F1C-69CA82C5C7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6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7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6EB3231-2FEF-47CC-8C50-37669322C4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AE48FF8-ADF0-471F-BD14-9EA5FE5AE9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A76D29C-1FC1-47B7-BA20-71BF3A33A9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CD07C18-B3D3-43D3-A1E1-FD743F5D57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1BE1BDB-A384-4AF0-BF05-261C3F7029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4D03630-D1E7-47D2-8815-75DDDC3358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39BADEB-7B6D-4C63-9A65-4AC224D4A0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4FA9E0F-1136-40A7-A5C4-98025995C8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9F76B5B-4C18-4B02-B51A-4AD506A011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8481A4C-DB7A-49A6-8F29-1460906D63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E1BD495-C133-4699-9AC0-D749EBFF88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3887535-E244-4910-AA84-6ABB216C04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2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3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4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D89EBEE-0A76-45E8-AB2B-7DB63DC7F3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543C4BB-8F30-41CD-B657-6A30FC60A8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ABD1C99-25E9-4810-91AD-58B590FFBA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4D1E5FF-B2EC-46F5-BC15-7D83C13A70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33FE6A6-BFCE-4F90-82C6-AB43C06BE9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185DF5B-EEC0-4469-87D3-842C62D60F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7E9A32A-D43B-4D4F-849E-0607D52837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2780FE9-714C-451B-8B9E-120980BE32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1EDAD63-7888-4447-AB59-9428328933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984B895-755F-4DF3-9C90-1E4A8268FB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A2C30E7-8291-4C0D-AA2C-2BD03C33BB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4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C243EDD-AC5D-48EF-B4E5-902A8C2F8B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9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0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1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17CAF87-8DF7-4639-BB75-CB07FD643F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BCAEE46-EBB5-478C-9C95-F6745A1C1B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F8B7686-B0D2-4417-A0DF-317716B404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6B9969B-AB51-488D-9300-5AA57B1D81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565B1B9-87D3-4A23-A505-6316BFADBB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D51E824-6A3E-47F2-BA60-F6EBA0BCDD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5F81DF1-B8B5-4F60-BC0C-6C6B681DC7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D38EC0C-CF99-4A8F-B190-047B1B1206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689A7FB-BB5E-41C2-A53F-006509192C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02621CA-8CC9-480D-B882-2D857DF0FF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56EF1CD-4ABB-46BE-85E2-A63CB92382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3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81D1258-C78C-4400-AE67-75E15FC30D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7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8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9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50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7BC308B-D671-42B7-BEDC-668FCD3D72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E1CC410-F197-449D-AEC4-38F5C0FD0A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C3BD46C-B85B-438C-843D-D7C2E4D279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E8F135D-4696-4FA8-92C7-A9F3C14142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9030A18-628B-49E7-81A1-7FB0DE1491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E88297F-D6A7-456B-91FE-6C52DF8741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4A2DC16-279B-4028-9643-CC4C5B4FCC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3794F84-738F-4966-AC79-2D03952115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6F1231D-274C-46F1-AD4F-B270754679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0C790A8-800A-4C09-9423-34EC52F16C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6C5DA49-ECF0-42FA-93B4-F8CB69F398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7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636533F-488F-4CBA-B47F-BBC3642FCB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3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4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7B4442E-43A6-4FAD-9995-C2A64E381C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83F247E-4804-41CC-B5D4-FF0A48878D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C5FEE32-8DA5-4870-BA8C-71E941C650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7A2E828-4D0B-4DC5-A0C9-236B485771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E8CEF3A-861E-4EFC-BBA9-9B5A39229B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8101B0A-7CF4-4481-9AD9-A12866778C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C1DBFDD-B70E-4212-AB96-252E801162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7A8CEED-C2A1-41CA-931E-9D597C7020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B428CCB-7732-4CE1-B851-DB853E9066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4262754-39F1-4FD6-A4B0-603915309C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8E8E103-407C-464E-AA58-72BE7B505F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5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22DBEB9-58C1-4E7A-B4A4-152736DE05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0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1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2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019FA59-66AB-4894-8BE2-8D59CBED33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FB3E9D0-A08E-4027-A4CD-4D640243C9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C55B02C6-182E-4081-A14D-12DC159813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DE27490-9481-48DD-BE86-802F638AB7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9709918-C998-4093-8D27-9C0BB17476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741F870B-AC76-4A11-914F-0D4C02655C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DABB666-40A7-47AF-9EDE-CF6FFCA263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CF174EC-2FFD-40F7-A2C6-1563244AF8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4E54C482-F55D-488F-BF72-39A9C4FF62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4828937-6797-4E06-8639-E0819A66B4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8586B95-6618-46E9-B38F-7897BA542C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3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495B56D-D2ED-4095-B67C-213BC6FEDA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8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9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0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C86E47B5-2552-4E5A-BED3-8937926D36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4F9A076-A145-4BFC-A044-8BF71A134B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192F62A2-AB39-4098-9D50-0DEBF1843B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7B0F406-AA93-4DFF-8281-FECA0A5A93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CEA8F8D-0688-4E22-9B5E-0192EECC80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525AA6C6-AEB8-4082-BEB7-F5990D612D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D1017413-1BC0-450A-B905-EB4C9C4E25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95EBA34-6B24-450E-AD3B-6D6003704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DDEED9D-BD2A-42B3-BF7C-BDF23D9A7A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407BDC0E-6E81-4634-9225-C3A7268D04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D9BEB09-4312-4EBF-AA62-E6B6E61157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08D52AD3-3828-45C8-90D9-8786776DFA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6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7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8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4E69949B-0AF4-47A8-A883-058AD77196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258DEA71-3666-4347-9924-1032FFBC93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699DCFE-4337-43A4-8087-8F66FB6DD2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AE244BD-BEA1-4A76-82D7-B6F4F05ECC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52A5BD7-9F1D-4F51-AA69-EC709F91DB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06C22778-4A2D-4335-82EF-DFE388A9A8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0B360B8-6477-44F7-9F14-643A12D559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076FEB6-BB44-4278-A250-040EA2186C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9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EE3CBAC9-11A9-4251-B972-76CEEB5486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984E5FF-CD6B-477F-ADF5-6D2C9D73BE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D78516A1-AB6A-469C-B93A-6CCBB2213B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0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1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6AA3E08-A777-46A2-AD80-3D7702EF4D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7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8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01F35585-1A6B-43B0-A5DA-531577F3A6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F0ECBACE-422A-409E-93B2-B849526F24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1E052159-ADF2-4746-8428-F1A79B58F6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66F9168-E5FE-4F7C-B01E-2A2A6EAC55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8077AF70-9B51-4B32-ACA9-978075F867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E7FF4105-6CC4-4E87-8A8F-BF0A0083FC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E0162183-2A20-406B-8138-9CD96A61D0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3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A1428BDC-12E1-4809-B567-4F2BE9C8E6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7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E2FB9EE-192C-4B88-A890-15A9F3DB08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1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75DAE7F7-5B59-445E-9379-7CDC999BB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4C49A727-AF58-46C6-B9CD-99E3253E7E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8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9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0946D6F9-C769-42F9-8CE1-9FED7972D7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3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4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5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6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BEAC3E5-DC37-46CD-94F0-FFDAA37D32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6D0902C4-5F9D-4B43-A7D2-2F0513E4CD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07A55538-50C8-4813-B312-2ED7D4E6F1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2E2F5D81-E488-4785-8CCF-362ABC3A53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0406F76B-BD71-4D49-A0B3-610BEFD9B2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3955681F-7C96-41CC-8A1F-EAF9446360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60A01995-901B-4170-B2A8-A34CFA7A7A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8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90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D56380F7-EB0F-4038-8CE7-3568C12B8E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9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94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A34E6731-651B-4FBD-A379-005605BAD1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99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98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8D917492-981F-46FB-A59D-687E8EB86B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4F10DB8C-B2D8-4F05-BA7B-B413C7DF29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6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2DC95581-4764-4B09-BC8F-2770DBF826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1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2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DD8AB4E6-D0FF-4EF1-99DF-CDF530BC48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E80AD366-1E81-47D8-A3D1-8ED9D94004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FF6EDC04-F069-47FF-9738-AEEE8845FD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043B66FF-F6DF-4BC8-8BD9-175E4A2892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3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BA09E3B3-4CD8-4799-B9AF-881A25181E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B3019C5C-44F6-4B23-9CD6-6CFB3C902A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0B74EFB8-25E4-41BA-AAB0-2BF39C557C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37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6DBE30CA-71C8-40F0-90A5-E7D17C3555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1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F0BD7CCC-CB27-4838-A6BE-0D2FAE6B30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BEBA7A4F-03FC-4471-B6A8-970FC580CD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7AE6389B-3679-4B3C-8C7B-8A69B10429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2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3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A1ED958D-FA12-4582-A690-2BD3AC2EF4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7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8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9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60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371C787E-E012-48C0-8C32-61CC367012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0232687F-127D-418A-99E7-E565AD8B03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4AD38C22-C100-4F68-9DBC-9E6ACA6C3C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D86E8164-B78B-42F0-9471-14F8751388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386F07ED-97CD-4F93-8B1A-3880D283E5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F8C1234F-B805-4D2B-8AC4-0385E09220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97163CDB-13E6-489C-A6F3-6CDE6292BA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8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6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D2C5C4F3-7BC5-464C-89D7-F424A1A0F7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90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8CA57C8B-F5A1-45C9-856A-C5B0DE6A25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9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BCD9D913-B08F-4256-8317-7E6B5F5FC6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E71D84B1-0B10-403F-9C9C-25CA3E0A58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1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2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94A16D40-F372-48CD-803F-7892CB2CA6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0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6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7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8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9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FAAEB9EC-EF98-4C96-A1A3-B3B5F0C930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A4DBC99D-FB23-4998-B038-7C7B80030E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1C3AAAB8-DDC6-4607-966B-54094E004C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E1C3C1FB-3CBF-4C6B-89BE-C00E427C18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6A3BDEE3-B52C-4F2B-A344-3F80C3A7B4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3029282E-8A32-4E5C-B948-5B67E2F747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8A10DBDF-04FB-4245-BE75-7DCAEC38AB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3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0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6BF9DDE4-20E4-4112-9002-8E0C8C19FF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4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4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AC174B61-8C14-41FD-B63E-E076BA49B8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4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8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B0BFAA7F-48AC-4878-A69B-B4BFD64F70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5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C4C31C8F-12F1-4752-956D-238119429C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6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1408F82E-3714-4BEE-AD81-A31341DB09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5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60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61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62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63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0E6ED17F-74E4-4250-B062-D729DCB1C2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815CCC01-2454-49D7-A61E-663BC49AC0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C68BC3AF-EDEB-4517-B1E5-552B8A6D00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29FB1823-C1FA-43C8-88C1-110280B18F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6BF9A1C3-7C95-4E37-9185-EB2D2CEB98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8298427D-42DF-4D51-B341-5403F99175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E7B1563E-6D0B-4CA9-9131-CAF4539A66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9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C3DFEEA1-3DCB-4C54-BF3B-D591F47797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9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8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319A31AC-BB6A-494E-989A-363F7542B2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0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02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1924FC58-3BB6-4413-984D-EFBBBD1CF9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0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772EF184-EF62-4FB3-9BFA-AFA9F31364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09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0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48464A5C-4D8B-4261-8CF0-3A75C56115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1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4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5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6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7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2255C132-65B7-410F-AD78-4040017EB6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E7A48958-83D1-46F6-9A9B-D300F06C1D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34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AAD2FD6D-D250-45BE-8D59-C66149AFC7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3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1259CE24-54B7-4EE6-AD04-405544DAF1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3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85746A42-847B-429F-AB8C-3C71A179C9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79D9DAB1-6278-4765-A662-0C71D24250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776C7810-ABA6-4680-A21E-436FAF7D8D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2E3AD3A4-DB0A-43AD-AECB-AFFC5E6A95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4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9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33C7EB17-FF10-4C8B-8DAC-925E3DCCDB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5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53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AAEC6CAE-B47C-4FD7-AFDB-1E8E63D3E2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07D5A4D5-26B4-48AC-B324-BA2102B11E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5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5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0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1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643C248C-7A56-4B91-AD84-A6EB3786E3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4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5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6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7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8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9576A4C2-7B8E-484C-9C93-E082C9FB0E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01A4BC9C-55D4-4CD2-9601-52B7D0085D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BB6B4D77-83BC-4120-AB91-9BC725DFF5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DBA7B33F-BA65-4F8C-BD1D-02CCC78B72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946A331F-4E85-4513-A52D-3AD2D0B116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AC06398D-AABC-4911-845F-07A7134B43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99D24936-FBFA-4239-B06B-B93337307D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9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6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376E7B79-2DA4-4A38-8C78-985884E113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9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0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BE86170E-8DAF-4571-9018-259A4D32D1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0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3D3C1A23-D195-452E-B4EA-950E4E0F33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0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7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882C0054-4AFF-41BD-B198-C984AF8B88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1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2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1B01CC75-8A04-451D-9DD4-D6BC21A12E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1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5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6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7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8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9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0ECEFC3B-D73B-4ECE-AD7D-D98FD85BCD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29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3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3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3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3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3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0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4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4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8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5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1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5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6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5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9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0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1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2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3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75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7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8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6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8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90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9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9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9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9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97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9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1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2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40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5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6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7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8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9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1FA70C-FA66-4A2B-8778-14DD26679F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27425D-3115-4B0E-9F91-5A4322C1FF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C02C10-11B0-49AC-8ED2-A7BA1A1C95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B808A8-BA73-4371-9E43-75CC20080F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4E1582-6575-48B5-8D9E-9BD7D6C4E8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148AE1-EB81-4454-AFE8-A30E19CDE0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F72966-6172-49E5-951B-93D9050604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9AC4BE-09B8-4682-AE8C-FD49BE6F84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086DC9-89E0-44D8-A152-1C8125D1D3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B4E678-26E5-4A6C-A641-ADF54E2CAE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940082-C791-4A00-AE83-62257F6EAD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11184E-AC41-4EEA-86B9-6EAC98B8B8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7FFACE-BB80-4213-B1E0-B259D7A9C6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47F006-0B53-45CD-802A-0C6DC66D00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7B8182-02C2-491C-9E33-92D804C6EF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4D2DF6-8AE3-4CBF-8167-28254A8585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2658A6-8F2F-433B-A16E-6148B1E4AE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4A0E5A-3043-44B8-A584-FD708693DA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289383-E684-47AD-BC7B-20C4A8635F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A21846-1D8D-436B-AA1E-6B893305A9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784E79-C555-4599-901C-666E9D615E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EB41B7-0FDC-4074-BA86-672898E31C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391874-5506-4ED8-AF30-141553E1AC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6B9098-C177-47A4-B0DB-AB286E9A9C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DCC65B-05C3-4B51-A302-03E86345B4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A5E3E9-5A2E-4F41-B9DA-85CE6EAD63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08F2A1-BE9C-4353-93A3-58738D9CB7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6C1908-7FCE-4B63-8711-8D42AA6631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11E3CBE-CCE7-41AB-8AB9-CD576F852E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5DE2C5-C83A-4F2E-BC52-383499311C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B70239-2612-4887-9DD6-2ADB51751D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5C14D7-1CA2-4AF1-924C-BCD5536A60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0586E7-46E2-4864-BB44-CB5F22AD21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03FA33-DB52-4569-84CF-E02C9CCFF8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02F787-B2C8-4288-8CB5-192EC43B16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AAF9B2-C868-4D63-8493-AC3582BD0A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AA8751-8AAD-4B63-8858-4C3B90D352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D159E0-3F49-429B-BD38-0D6E844444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AF63D21-EB25-4BF0-B764-518CCD0114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E9D7CD-8322-4680-BB40-8872448F72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68EB14-06B0-498E-BD5D-22A30A01D7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ubTitle"/>
          </p:nvPr>
        </p:nvSpPr>
        <p:spPr>
          <a:xfrm>
            <a:off x="540000" y="432000"/>
            <a:ext cx="11111760" cy="16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6A3114-D9F1-4BAE-A3EF-85C74AAF9B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D2DC2D-74FD-4EFF-9E34-5689B25EBF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024B89-60BF-4135-AC00-2A3C3DCDED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6B5D0DD-B659-48F6-9E40-95CC980A36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540000" y="1017000"/>
            <a:ext cx="1111176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71A69EC-D1DA-4EC7-A8EB-D3744102AA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6233760" y="82908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54000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6233760" y="1017000"/>
            <a:ext cx="542232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7EE0C6-766A-4132-BF79-9A5E6E480D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429696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8053920" y="82908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/>
          </p:nvPr>
        </p:nvSpPr>
        <p:spPr>
          <a:xfrm>
            <a:off x="54000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/>
          </p:nvPr>
        </p:nvSpPr>
        <p:spPr>
          <a:xfrm>
            <a:off x="429696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/>
          </p:nvPr>
        </p:nvSpPr>
        <p:spPr>
          <a:xfrm>
            <a:off x="8053920" y="1017000"/>
            <a:ext cx="35776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D1809D-10EE-4D12-B1FB-283B2BA7C6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647E017-AB70-47E6-B495-784058AA17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40000" y="780840"/>
            <a:ext cx="11111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C77475F-3E9E-4771-973F-4FE869FAFB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9AEC394-B64E-45AD-93A9-C7B9487161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5.xml"/><Relationship Id="rId8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49.xml"/><Relationship Id="rId12" Type="http://schemas.openxmlformats.org/officeDocument/2006/relationships/slideLayout" Target="../slideLayouts/slideLayout250.xml"/><Relationship Id="rId13" Type="http://schemas.openxmlformats.org/officeDocument/2006/relationships/slideLayout" Target="../slideLayouts/slideLayout251.xml"/><Relationship Id="rId14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57.xml"/><Relationship Id="rId8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1.xml"/><Relationship Id="rId12" Type="http://schemas.openxmlformats.org/officeDocument/2006/relationships/slideLayout" Target="../slideLayouts/slideLayout262.xml"/><Relationship Id="rId13" Type="http://schemas.openxmlformats.org/officeDocument/2006/relationships/slideLayout" Target="../slideLayouts/slideLayout263.xml"/><Relationship Id="rId14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68.xml"/><Relationship Id="rId8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wm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79.xml"/><Relationship Id="rId8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4.xml"/><Relationship Id="rId13" Type="http://schemas.openxmlformats.org/officeDocument/2006/relationships/slideLayout" Target="../slideLayouts/slideLayout285.xml"/><Relationship Id="rId14" Type="http://schemas.openxmlformats.org/officeDocument/2006/relationships/slideLayout" Target="../slideLayouts/slideLayout286.xml"/><Relationship Id="rId15" Type="http://schemas.openxmlformats.org/officeDocument/2006/relationships/slideLayout" Target="../slideLayouts/slideLayout287.xml"/><Relationship Id="rId16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3.xml"/><Relationship Id="rId8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297.xml"/><Relationship Id="rId12" Type="http://schemas.openxmlformats.org/officeDocument/2006/relationships/slideLayout" Target="../slideLayouts/slideLayout298.xml"/><Relationship Id="rId13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301.xml"/><Relationship Id="rId4" Type="http://schemas.openxmlformats.org/officeDocument/2006/relationships/slideLayout" Target="../slideLayouts/slideLayout302.xml"/><Relationship Id="rId5" Type="http://schemas.openxmlformats.org/officeDocument/2006/relationships/slideLayout" Target="../slideLayouts/slideLayout303.xml"/><Relationship Id="rId6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5.xml"/><Relationship Id="rId8" Type="http://schemas.openxmlformats.org/officeDocument/2006/relationships/slideLayout" Target="../slideLayouts/slideLayout306.xml"/><Relationship Id="rId9" Type="http://schemas.openxmlformats.org/officeDocument/2006/relationships/slideLayout" Target="../slideLayouts/slideLayout307.xml"/><Relationship Id="rId10" Type="http://schemas.openxmlformats.org/officeDocument/2006/relationships/slideLayout" Target="../slideLayouts/slideLayout308.xml"/><Relationship Id="rId11" Type="http://schemas.openxmlformats.org/officeDocument/2006/relationships/slideLayout" Target="../slideLayouts/slideLayout309.xml"/><Relationship Id="rId12" Type="http://schemas.openxmlformats.org/officeDocument/2006/relationships/slideLayout" Target="../slideLayouts/slideLayout310.xml"/><Relationship Id="rId13" Type="http://schemas.openxmlformats.org/officeDocument/2006/relationships/slideLayout" Target="../slideLayouts/slideLayout311.xml"/><Relationship Id="rId14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313.xml"/><Relationship Id="rId5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6.xml"/><Relationship Id="rId8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18.xml"/><Relationship Id="rId10" Type="http://schemas.openxmlformats.org/officeDocument/2006/relationships/slideLayout" Target="../slideLayouts/slideLayout319.xml"/><Relationship Id="rId11" Type="http://schemas.openxmlformats.org/officeDocument/2006/relationships/slideLayout" Target="../slideLayouts/slideLayout320.xml"/><Relationship Id="rId12" Type="http://schemas.openxmlformats.org/officeDocument/2006/relationships/slideLayout" Target="../slideLayouts/slideLayout321.xml"/><Relationship Id="rId13" Type="http://schemas.openxmlformats.org/officeDocument/2006/relationships/slideLayout" Target="../slideLayouts/slideLayout322.xml"/><Relationship Id="rId14" Type="http://schemas.openxmlformats.org/officeDocument/2006/relationships/slideLayout" Target="../slideLayouts/slideLayout323.xml"/><Relationship Id="rId15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28.xml"/><Relationship Id="rId8" Type="http://schemas.openxmlformats.org/officeDocument/2006/relationships/slideLayout" Target="../slideLayouts/slideLayout329.xml"/><Relationship Id="rId9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31.xml"/><Relationship Id="rId11" Type="http://schemas.openxmlformats.org/officeDocument/2006/relationships/slideLayout" Target="../slideLayouts/slideLayout332.xml"/><Relationship Id="rId12" Type="http://schemas.openxmlformats.org/officeDocument/2006/relationships/slideLayout" Target="../slideLayouts/slideLayout333.xml"/><Relationship Id="rId13" Type="http://schemas.openxmlformats.org/officeDocument/2006/relationships/slideLayout" Target="../slideLayouts/slideLayout334.xml"/><Relationship Id="rId14" Type="http://schemas.openxmlformats.org/officeDocument/2006/relationships/slideLayout" Target="../slideLayouts/slideLayout335.xml"/><Relationship Id="rId15" Type="http://schemas.openxmlformats.org/officeDocument/2006/relationships/slideLayout" Target="../slideLayouts/slideLayout3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wmf"/><Relationship Id="rId3" Type="http://schemas.openxmlformats.org/officeDocument/2006/relationships/image" Target="../media/image1.wm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2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5651640"/>
            <a:ext cx="1111176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4000" spc="398" strike="noStrike" cap="all">
                <a:solidFill>
                  <a:srgbClr val="000000"/>
                </a:solidFill>
                <a:latin typeface="Tahoma"/>
              </a:rPr>
              <a:t>Titel Ihrer Präsentation</a:t>
            </a:r>
            <a:endParaRPr b="0" lang="en-US" sz="40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" name="Freeform: Shape 8"/>
          <p:cNvSpPr/>
          <p:nvPr/>
        </p:nvSpPr>
        <p:spPr>
          <a:xfrm>
            <a:off x="0" y="4108320"/>
            <a:ext cx="12191760" cy="10670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067040"/>
              <a:gd name="textAreaBottom" fmla="*/ 1067400 h 106704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cxnSp>
        <p:nvCxnSpPr>
          <p:cNvPr id="5" name="Straight Connector 8"/>
          <p:cNvCxnSpPr/>
          <p:nvPr/>
        </p:nvCxnSpPr>
        <p:spPr>
          <a:xfrm>
            <a:off x="540000" y="62676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pic>
        <p:nvPicPr>
          <p:cNvPr id="6" name="Grafik 14" descr=""/>
          <p:cNvPicPr/>
          <p:nvPr/>
        </p:nvPicPr>
        <p:blipFill>
          <a:blip r:embed="rId3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40000" y="1287720"/>
            <a:ext cx="11111760" cy="365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461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462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463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dt" idx="16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ftr" idx="17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sldNum" idx="18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0145C5-5F69-464B-9B14-099A108FA54F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540000" y="1728000"/>
            <a:ext cx="3527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8" name="PlaceHolder 6"/>
          <p:cNvSpPr>
            <a:spLocks noGrp="1"/>
          </p:cNvSpPr>
          <p:nvPr>
            <p:ph type="body"/>
          </p:nvPr>
        </p:nvSpPr>
        <p:spPr>
          <a:xfrm>
            <a:off x="4331880" y="1728000"/>
            <a:ext cx="3527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9" name="PlaceHolder 7"/>
          <p:cNvSpPr>
            <a:spLocks noGrp="1"/>
          </p:cNvSpPr>
          <p:nvPr>
            <p:ph type="body"/>
          </p:nvPr>
        </p:nvSpPr>
        <p:spPr>
          <a:xfrm>
            <a:off x="8124120" y="1728000"/>
            <a:ext cx="3527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0" name="PlaceHolder 8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1" name="PlaceHolder 9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509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510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511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dt" idx="19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ftr" idx="20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sldNum" idx="21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B2E39A-CAF4-4EF1-A0F6-9AAF2ECD7C0A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PlaceHolder 5"/>
          <p:cNvSpPr>
            <a:spLocks noGrp="1"/>
          </p:cNvSpPr>
          <p:nvPr>
            <p:ph type="body"/>
          </p:nvPr>
        </p:nvSpPr>
        <p:spPr>
          <a:xfrm>
            <a:off x="540000" y="1728000"/>
            <a:ext cx="5399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16" name="PlaceHolder 6"/>
          <p:cNvSpPr>
            <a:spLocks noGrp="1"/>
          </p:cNvSpPr>
          <p:nvPr>
            <p:ph type="body"/>
          </p:nvPr>
        </p:nvSpPr>
        <p:spPr>
          <a:xfrm>
            <a:off x="6275880" y="1343160"/>
            <a:ext cx="5915520" cy="49651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720000" rIns="720000" tIns="360000" bIns="36000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ffffff"/>
                </a:solidFill>
                <a:latin typeface="Tahoma"/>
              </a:rPr>
              <a:t>Mastertextformat bearbeiten</a:t>
            </a:r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17" name="PlaceHolder 7"/>
          <p:cNvSpPr>
            <a:spLocks noGrp="1"/>
          </p:cNvSpPr>
          <p:nvPr>
            <p:ph type="body"/>
          </p:nvPr>
        </p:nvSpPr>
        <p:spPr>
          <a:xfrm>
            <a:off x="540000" y="6020640"/>
            <a:ext cx="539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18" name="PlaceHolder 8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556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557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558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dt" idx="22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ftr" idx="23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sldNum" idx="24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F5839B-1244-44A5-9A04-6DB840C6F838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 type="body"/>
          </p:nvPr>
        </p:nvSpPr>
        <p:spPr>
          <a:xfrm>
            <a:off x="540000" y="1728000"/>
            <a:ext cx="731952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3" name="PlaceHolder 6"/>
          <p:cNvSpPr>
            <a:spLocks noGrp="1"/>
          </p:cNvSpPr>
          <p:nvPr>
            <p:ph type="body"/>
          </p:nvPr>
        </p:nvSpPr>
        <p:spPr>
          <a:xfrm>
            <a:off x="8124120" y="1728000"/>
            <a:ext cx="3527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4" name="PlaceHolder 7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5" name="PlaceHolder 8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603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604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605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dt" idx="25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ftr" idx="26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 type="sldNum" idx="27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1B914C-B287-47E7-BF16-798AE0A4B225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PlaceHolder 5"/>
          <p:cNvSpPr>
            <a:spLocks noGrp="1"/>
          </p:cNvSpPr>
          <p:nvPr>
            <p:ph type="body"/>
          </p:nvPr>
        </p:nvSpPr>
        <p:spPr>
          <a:xfrm>
            <a:off x="540000" y="1728000"/>
            <a:ext cx="539964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0" name="PlaceHolder 6"/>
          <p:cNvSpPr>
            <a:spLocks noGrp="1"/>
          </p:cNvSpPr>
          <p:nvPr>
            <p:ph type="body"/>
          </p:nvPr>
        </p:nvSpPr>
        <p:spPr>
          <a:xfrm>
            <a:off x="6252120" y="1728000"/>
            <a:ext cx="539964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1" name="PlaceHolder 7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2" name="PlaceHolder 8"/>
          <p:cNvSpPr>
            <a:spLocks noGrp="1"/>
          </p:cNvSpPr>
          <p:nvPr>
            <p:ph type="body"/>
          </p:nvPr>
        </p:nvSpPr>
        <p:spPr>
          <a:xfrm>
            <a:off x="540000" y="4345920"/>
            <a:ext cx="5399640" cy="152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algn="ctr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 algn="ctr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 algn="ctr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 algn="ctr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 algn="ctr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3" name="PlaceHolder 9"/>
          <p:cNvSpPr>
            <a:spLocks noGrp="1"/>
          </p:cNvSpPr>
          <p:nvPr>
            <p:ph type="body"/>
          </p:nvPr>
        </p:nvSpPr>
        <p:spPr>
          <a:xfrm>
            <a:off x="6252120" y="4345920"/>
            <a:ext cx="5399640" cy="152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algn="ctr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 algn="ctr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 algn="ctr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 algn="ctr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 algn="ctr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4" name="PlaceHolder 10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652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653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654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dt" idx="28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ftr" idx="29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sldNum" idx="30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64B9190-0769-4536-9D02-1F5DA8DE3CF2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1127160" y="1837800"/>
            <a:ext cx="359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1127160" y="2082960"/>
            <a:ext cx="719640" cy="53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1" name="PlaceHolder 8"/>
          <p:cNvSpPr>
            <a:spLocks noGrp="1"/>
          </p:cNvSpPr>
          <p:nvPr>
            <p:ph type="body"/>
          </p:nvPr>
        </p:nvSpPr>
        <p:spPr>
          <a:xfrm>
            <a:off x="4991400" y="194832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2" name="PlaceHolder 9"/>
          <p:cNvSpPr>
            <a:spLocks noGrp="1"/>
          </p:cNvSpPr>
          <p:nvPr>
            <p:ph type="body"/>
          </p:nvPr>
        </p:nvSpPr>
        <p:spPr>
          <a:xfrm>
            <a:off x="1127160" y="2560680"/>
            <a:ext cx="359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3" name="PlaceHolder 10"/>
          <p:cNvSpPr>
            <a:spLocks noGrp="1"/>
          </p:cNvSpPr>
          <p:nvPr>
            <p:ph type="body"/>
          </p:nvPr>
        </p:nvSpPr>
        <p:spPr>
          <a:xfrm>
            <a:off x="1127160" y="2805840"/>
            <a:ext cx="719640" cy="53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4" name="PlaceHolder 11"/>
          <p:cNvSpPr>
            <a:spLocks noGrp="1"/>
          </p:cNvSpPr>
          <p:nvPr>
            <p:ph type="body"/>
          </p:nvPr>
        </p:nvSpPr>
        <p:spPr>
          <a:xfrm>
            <a:off x="4991400" y="267120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5" name="PlaceHolder 12"/>
          <p:cNvSpPr>
            <a:spLocks noGrp="1"/>
          </p:cNvSpPr>
          <p:nvPr>
            <p:ph type="body"/>
          </p:nvPr>
        </p:nvSpPr>
        <p:spPr>
          <a:xfrm>
            <a:off x="1127160" y="3283200"/>
            <a:ext cx="359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6" name="PlaceHolder 13"/>
          <p:cNvSpPr>
            <a:spLocks noGrp="1"/>
          </p:cNvSpPr>
          <p:nvPr>
            <p:ph type="body"/>
          </p:nvPr>
        </p:nvSpPr>
        <p:spPr>
          <a:xfrm>
            <a:off x="1127160" y="3528720"/>
            <a:ext cx="719640" cy="53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7" name="PlaceHolder 14"/>
          <p:cNvSpPr>
            <a:spLocks noGrp="1"/>
          </p:cNvSpPr>
          <p:nvPr>
            <p:ph type="body"/>
          </p:nvPr>
        </p:nvSpPr>
        <p:spPr>
          <a:xfrm>
            <a:off x="4991400" y="339372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8" name="PlaceHolder 15"/>
          <p:cNvSpPr>
            <a:spLocks noGrp="1"/>
          </p:cNvSpPr>
          <p:nvPr>
            <p:ph type="body"/>
          </p:nvPr>
        </p:nvSpPr>
        <p:spPr>
          <a:xfrm>
            <a:off x="1127160" y="4006080"/>
            <a:ext cx="359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9" name="PlaceHolder 16"/>
          <p:cNvSpPr>
            <a:spLocks noGrp="1"/>
          </p:cNvSpPr>
          <p:nvPr>
            <p:ph type="body"/>
          </p:nvPr>
        </p:nvSpPr>
        <p:spPr>
          <a:xfrm>
            <a:off x="1127160" y="4251240"/>
            <a:ext cx="719640" cy="53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0" name="PlaceHolder 17"/>
          <p:cNvSpPr>
            <a:spLocks noGrp="1"/>
          </p:cNvSpPr>
          <p:nvPr>
            <p:ph type="body"/>
          </p:nvPr>
        </p:nvSpPr>
        <p:spPr>
          <a:xfrm>
            <a:off x="4991400" y="411660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1" name="PlaceHolder 18"/>
          <p:cNvSpPr>
            <a:spLocks noGrp="1"/>
          </p:cNvSpPr>
          <p:nvPr>
            <p:ph type="body"/>
          </p:nvPr>
        </p:nvSpPr>
        <p:spPr>
          <a:xfrm>
            <a:off x="1127160" y="4728960"/>
            <a:ext cx="359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2" name="PlaceHolder 19"/>
          <p:cNvSpPr>
            <a:spLocks noGrp="1"/>
          </p:cNvSpPr>
          <p:nvPr>
            <p:ph type="body"/>
          </p:nvPr>
        </p:nvSpPr>
        <p:spPr>
          <a:xfrm>
            <a:off x="1127160" y="4974120"/>
            <a:ext cx="719640" cy="53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3" name="PlaceHolder 20"/>
          <p:cNvSpPr>
            <a:spLocks noGrp="1"/>
          </p:cNvSpPr>
          <p:nvPr>
            <p:ph type="body"/>
          </p:nvPr>
        </p:nvSpPr>
        <p:spPr>
          <a:xfrm>
            <a:off x="4991400" y="483912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4" name="PlaceHolder 21"/>
          <p:cNvSpPr>
            <a:spLocks noGrp="1"/>
          </p:cNvSpPr>
          <p:nvPr>
            <p:ph type="body"/>
          </p:nvPr>
        </p:nvSpPr>
        <p:spPr>
          <a:xfrm>
            <a:off x="1127160" y="5451480"/>
            <a:ext cx="359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5" name="PlaceHolder 22"/>
          <p:cNvSpPr>
            <a:spLocks noGrp="1"/>
          </p:cNvSpPr>
          <p:nvPr>
            <p:ph type="body"/>
          </p:nvPr>
        </p:nvSpPr>
        <p:spPr>
          <a:xfrm>
            <a:off x="1127160" y="5697000"/>
            <a:ext cx="719640" cy="53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6" name="PlaceHolder 23"/>
          <p:cNvSpPr>
            <a:spLocks noGrp="1"/>
          </p:cNvSpPr>
          <p:nvPr>
            <p:ph type="body"/>
          </p:nvPr>
        </p:nvSpPr>
        <p:spPr>
          <a:xfrm>
            <a:off x="4991400" y="556200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7" name="PlaceHolder 24"/>
          <p:cNvSpPr>
            <a:spLocks noGrp="1"/>
          </p:cNvSpPr>
          <p:nvPr>
            <p:ph type="body"/>
          </p:nvPr>
        </p:nvSpPr>
        <p:spPr>
          <a:xfrm>
            <a:off x="6576120" y="3895920"/>
            <a:ext cx="5075640" cy="19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8" name="PlaceHolder 25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716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717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718" name="PlaceHolder 1"/>
          <p:cNvSpPr>
            <a:spLocks noGrp="1"/>
          </p:cNvSpPr>
          <p:nvPr>
            <p:ph type="body"/>
          </p:nvPr>
        </p:nvSpPr>
        <p:spPr>
          <a:xfrm>
            <a:off x="539640" y="829080"/>
            <a:ext cx="111128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dt" idx="31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ftr" idx="32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 type="sldNum" idx="33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C6784B-DA92-4334-8E5E-5266B7F879F8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PlaceHolder 5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3" name="PlaceHolder 6"/>
          <p:cNvSpPr>
            <a:spLocks noGrp="1"/>
          </p:cNvSpPr>
          <p:nvPr>
            <p:ph type="body"/>
          </p:nvPr>
        </p:nvSpPr>
        <p:spPr>
          <a:xfrm>
            <a:off x="1082520" y="1847520"/>
            <a:ext cx="3638520" cy="363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4" name="PlaceHolder 7"/>
          <p:cNvSpPr>
            <a:spLocks noGrp="1"/>
          </p:cNvSpPr>
          <p:nvPr>
            <p:ph type="body"/>
          </p:nvPr>
        </p:nvSpPr>
        <p:spPr>
          <a:xfrm>
            <a:off x="5322600" y="2503080"/>
            <a:ext cx="503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5" name="PlaceHolder 8"/>
          <p:cNvSpPr>
            <a:spLocks noGrp="1"/>
          </p:cNvSpPr>
          <p:nvPr>
            <p:ph type="body"/>
          </p:nvPr>
        </p:nvSpPr>
        <p:spPr>
          <a:xfrm>
            <a:off x="5322600" y="2748240"/>
            <a:ext cx="719640" cy="53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6" name="PlaceHolder 9"/>
          <p:cNvSpPr>
            <a:spLocks noGrp="1"/>
          </p:cNvSpPr>
          <p:nvPr>
            <p:ph type="body"/>
          </p:nvPr>
        </p:nvSpPr>
        <p:spPr>
          <a:xfrm>
            <a:off x="10659600" y="261360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7" name="PlaceHolder 10"/>
          <p:cNvSpPr>
            <a:spLocks noGrp="1"/>
          </p:cNvSpPr>
          <p:nvPr>
            <p:ph type="body"/>
          </p:nvPr>
        </p:nvSpPr>
        <p:spPr>
          <a:xfrm>
            <a:off x="5322600" y="3225600"/>
            <a:ext cx="503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8" name="PlaceHolder 11"/>
          <p:cNvSpPr>
            <a:spLocks noGrp="1"/>
          </p:cNvSpPr>
          <p:nvPr>
            <p:ph type="body"/>
          </p:nvPr>
        </p:nvSpPr>
        <p:spPr>
          <a:xfrm>
            <a:off x="5322600" y="3471120"/>
            <a:ext cx="719640" cy="53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9" name="PlaceHolder 12"/>
          <p:cNvSpPr>
            <a:spLocks noGrp="1"/>
          </p:cNvSpPr>
          <p:nvPr>
            <p:ph type="body"/>
          </p:nvPr>
        </p:nvSpPr>
        <p:spPr>
          <a:xfrm>
            <a:off x="10659600" y="333612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0" name="PlaceHolder 13"/>
          <p:cNvSpPr>
            <a:spLocks noGrp="1"/>
          </p:cNvSpPr>
          <p:nvPr>
            <p:ph type="body"/>
          </p:nvPr>
        </p:nvSpPr>
        <p:spPr>
          <a:xfrm>
            <a:off x="5322600" y="3948480"/>
            <a:ext cx="503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1" name="PlaceHolder 14"/>
          <p:cNvSpPr>
            <a:spLocks noGrp="1"/>
          </p:cNvSpPr>
          <p:nvPr>
            <p:ph type="body"/>
          </p:nvPr>
        </p:nvSpPr>
        <p:spPr>
          <a:xfrm>
            <a:off x="5322600" y="4193640"/>
            <a:ext cx="719640" cy="53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2" name="PlaceHolder 15"/>
          <p:cNvSpPr>
            <a:spLocks noGrp="1"/>
          </p:cNvSpPr>
          <p:nvPr>
            <p:ph type="body"/>
          </p:nvPr>
        </p:nvSpPr>
        <p:spPr>
          <a:xfrm>
            <a:off x="10659600" y="405900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3" name="PlaceHolder 16"/>
          <p:cNvSpPr>
            <a:spLocks noGrp="1"/>
          </p:cNvSpPr>
          <p:nvPr>
            <p:ph type="body"/>
          </p:nvPr>
        </p:nvSpPr>
        <p:spPr>
          <a:xfrm>
            <a:off x="5322600" y="4671360"/>
            <a:ext cx="5039640" cy="1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4" name="PlaceHolder 17"/>
          <p:cNvSpPr>
            <a:spLocks noGrp="1"/>
          </p:cNvSpPr>
          <p:nvPr>
            <p:ph type="body"/>
          </p:nvPr>
        </p:nvSpPr>
        <p:spPr>
          <a:xfrm>
            <a:off x="5322600" y="4916520"/>
            <a:ext cx="719640" cy="53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5" name="PlaceHolder 18"/>
          <p:cNvSpPr>
            <a:spLocks noGrp="1"/>
          </p:cNvSpPr>
          <p:nvPr>
            <p:ph type="body"/>
          </p:nvPr>
        </p:nvSpPr>
        <p:spPr>
          <a:xfrm>
            <a:off x="10659600" y="4781520"/>
            <a:ext cx="899640" cy="3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6" name="PlaceHolder 19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774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775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776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dt" idx="34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ftr" idx="35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 type="sldNum" idx="36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2C3F713-02A1-4C3F-84F1-01F748319542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PlaceHolder 5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81" name="PlaceHolder 6"/>
          <p:cNvSpPr>
            <a:spLocks noGrp="1"/>
          </p:cNvSpPr>
          <p:nvPr>
            <p:ph type="body"/>
          </p:nvPr>
        </p:nvSpPr>
        <p:spPr>
          <a:xfrm>
            <a:off x="540000" y="1728000"/>
            <a:ext cx="731952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82" name="PlaceHolder 7"/>
          <p:cNvSpPr>
            <a:spLocks noGrp="1"/>
          </p:cNvSpPr>
          <p:nvPr>
            <p:ph type="body"/>
          </p:nvPr>
        </p:nvSpPr>
        <p:spPr>
          <a:xfrm>
            <a:off x="8124120" y="1341720"/>
            <a:ext cx="4067640" cy="4525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83" name="PlaceHolder 8"/>
          <p:cNvSpPr>
            <a:spLocks noGrp="1"/>
          </p:cNvSpPr>
          <p:nvPr>
            <p:ph type="body"/>
          </p:nvPr>
        </p:nvSpPr>
        <p:spPr>
          <a:xfrm>
            <a:off x="8124120" y="1530000"/>
            <a:ext cx="4067640" cy="43376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180000" rIns="180000" tIns="180000" bIns="180000" anchor="b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Bildbeschreibung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84" name="PlaceHolder 9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822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823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824" name="Freeform: Shape 8"/>
          <p:cNvSpPr/>
          <p:nvPr/>
        </p:nvSpPr>
        <p:spPr>
          <a:xfrm>
            <a:off x="9077400" y="1343160"/>
            <a:ext cx="3114360" cy="4965120"/>
          </a:xfrm>
          <a:custGeom>
            <a:avLst/>
            <a:gdLst>
              <a:gd name="textAreaLeft" fmla="*/ 0 w 3114360"/>
              <a:gd name="textAreaRight" fmla="*/ 3114720 w 3114360"/>
              <a:gd name="textAreaTop" fmla="*/ 0 h 4965120"/>
              <a:gd name="textAreaBottom" fmla="*/ 4965480 h 496512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dt" idx="37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ftr" idx="38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 type="sldNum" idx="39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D08CAC-70BB-4872-A014-BCBAB2C5858E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PlaceHolder 5"/>
          <p:cNvSpPr>
            <a:spLocks noGrp="1"/>
          </p:cNvSpPr>
          <p:nvPr>
            <p:ph type="body"/>
          </p:nvPr>
        </p:nvSpPr>
        <p:spPr>
          <a:xfrm>
            <a:off x="540000" y="6020640"/>
            <a:ext cx="539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0" name="PlaceHolder 6"/>
          <p:cNvSpPr>
            <a:spLocks noGrp="1"/>
          </p:cNvSpPr>
          <p:nvPr>
            <p:ph type="body"/>
          </p:nvPr>
        </p:nvSpPr>
        <p:spPr>
          <a:xfrm>
            <a:off x="540000" y="1728000"/>
            <a:ext cx="5399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1" name="PlaceHolder 7"/>
          <p:cNvSpPr>
            <a:spLocks noGrp="1"/>
          </p:cNvSpPr>
          <p:nvPr>
            <p:ph type="body"/>
          </p:nvPr>
        </p:nvSpPr>
        <p:spPr>
          <a:xfrm>
            <a:off x="6252120" y="1728000"/>
            <a:ext cx="5399640" cy="41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2" name="PlaceHolder 8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870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871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872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 type="dt" idx="40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ftr" idx="41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PlaceHolder 4"/>
          <p:cNvSpPr>
            <a:spLocks noGrp="1"/>
          </p:cNvSpPr>
          <p:nvPr>
            <p:ph type="sldNum" idx="42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1AB2EC-9CDB-41F1-9610-C66180907DFC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6" name="PlaceHolder 5"/>
          <p:cNvSpPr>
            <a:spLocks noGrp="1"/>
          </p:cNvSpPr>
          <p:nvPr>
            <p:ph type="body"/>
          </p:nvPr>
        </p:nvSpPr>
        <p:spPr>
          <a:xfrm>
            <a:off x="540360" y="6020640"/>
            <a:ext cx="1111068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7" name="PlaceHolder 6"/>
          <p:cNvSpPr>
            <a:spLocks noGrp="1"/>
          </p:cNvSpPr>
          <p:nvPr>
            <p:ph type="body"/>
          </p:nvPr>
        </p:nvSpPr>
        <p:spPr>
          <a:xfrm>
            <a:off x="0" y="1728000"/>
            <a:ext cx="3935520" cy="250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8" name="PlaceHolder 7"/>
          <p:cNvSpPr>
            <a:spLocks noGrp="1"/>
          </p:cNvSpPr>
          <p:nvPr>
            <p:ph type="body"/>
          </p:nvPr>
        </p:nvSpPr>
        <p:spPr>
          <a:xfrm>
            <a:off x="4128120" y="1728000"/>
            <a:ext cx="3935520" cy="250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9" name="PlaceHolder 8"/>
          <p:cNvSpPr>
            <a:spLocks noGrp="1"/>
          </p:cNvSpPr>
          <p:nvPr>
            <p:ph type="body"/>
          </p:nvPr>
        </p:nvSpPr>
        <p:spPr>
          <a:xfrm>
            <a:off x="8255880" y="1728000"/>
            <a:ext cx="3935520" cy="250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0" name="PlaceHolder 9"/>
          <p:cNvSpPr>
            <a:spLocks noGrp="1"/>
          </p:cNvSpPr>
          <p:nvPr>
            <p:ph type="body"/>
          </p:nvPr>
        </p:nvSpPr>
        <p:spPr>
          <a:xfrm>
            <a:off x="540000" y="4722120"/>
            <a:ext cx="11111760" cy="11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1" name="Rectangle 23"/>
          <p:cNvSpPr/>
          <p:nvPr/>
        </p:nvSpPr>
        <p:spPr>
          <a:xfrm>
            <a:off x="-360" y="4232160"/>
            <a:ext cx="12192120" cy="265320"/>
          </a:xfrm>
          <a:prstGeom prst="rect">
            <a:avLst/>
          </a:prstGeom>
          <a:solidFill>
            <a:srgbClr val="f1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ahoma"/>
            </a:endParaRPr>
          </a:p>
        </p:txBody>
      </p:sp>
      <p:sp>
        <p:nvSpPr>
          <p:cNvPr id="882" name="PlaceHolder 10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920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921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922" name="PlaceHolder 1"/>
          <p:cNvSpPr>
            <a:spLocks noGrp="1"/>
          </p:cNvSpPr>
          <p:nvPr>
            <p:ph type="body"/>
          </p:nvPr>
        </p:nvSpPr>
        <p:spPr>
          <a:xfrm>
            <a:off x="540000" y="4722120"/>
            <a:ext cx="11111760" cy="11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dt" idx="43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PlaceHolder 4"/>
          <p:cNvSpPr>
            <a:spLocks noGrp="1"/>
          </p:cNvSpPr>
          <p:nvPr>
            <p:ph type="ftr" idx="44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PlaceHolder 5"/>
          <p:cNvSpPr>
            <a:spLocks noGrp="1"/>
          </p:cNvSpPr>
          <p:nvPr>
            <p:ph type="sldNum" idx="45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3C799DC-6359-419D-B168-F442BC591F78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PlaceHolder 6"/>
          <p:cNvSpPr>
            <a:spLocks noGrp="1"/>
          </p:cNvSpPr>
          <p:nvPr>
            <p:ph type="body"/>
          </p:nvPr>
        </p:nvSpPr>
        <p:spPr>
          <a:xfrm>
            <a:off x="540360" y="6020640"/>
            <a:ext cx="1111068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8" name="PlaceHolder 7"/>
          <p:cNvSpPr>
            <a:spLocks noGrp="1"/>
          </p:cNvSpPr>
          <p:nvPr>
            <p:ph type="body"/>
          </p:nvPr>
        </p:nvSpPr>
        <p:spPr>
          <a:xfrm>
            <a:off x="0" y="1728000"/>
            <a:ext cx="12191760" cy="250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9" name="Rectangle 23"/>
          <p:cNvSpPr/>
          <p:nvPr/>
        </p:nvSpPr>
        <p:spPr>
          <a:xfrm>
            <a:off x="-360" y="4232160"/>
            <a:ext cx="12192120" cy="265320"/>
          </a:xfrm>
          <a:prstGeom prst="rect">
            <a:avLst/>
          </a:prstGeom>
          <a:solidFill>
            <a:srgbClr val="f1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ahoma"/>
            </a:endParaRPr>
          </a:p>
        </p:txBody>
      </p:sp>
      <p:sp>
        <p:nvSpPr>
          <p:cNvPr id="930" name="PlaceHolder 8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45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46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1287720"/>
            <a:ext cx="1111176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4000" spc="398" strike="noStrike" cap="all">
                <a:solidFill>
                  <a:srgbClr val="000000"/>
                </a:solidFill>
                <a:latin typeface="Tahoma"/>
              </a:rPr>
              <a:t>Titel Ihrer Präsentation</a:t>
            </a:r>
            <a:endParaRPr b="0" lang="en-US" sz="40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48" name="Freeform: Shape 8"/>
          <p:cNvSpPr/>
          <p:nvPr/>
        </p:nvSpPr>
        <p:spPr>
          <a:xfrm>
            <a:off x="0" y="4108320"/>
            <a:ext cx="12191760" cy="10670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067040"/>
              <a:gd name="textAreaBottom" fmla="*/ 1067400 h 106704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cxnSp>
        <p:nvCxnSpPr>
          <p:cNvPr id="49" name="Straight Connector 8"/>
          <p:cNvCxnSpPr/>
          <p:nvPr/>
        </p:nvCxnSpPr>
        <p:spPr>
          <a:xfrm>
            <a:off x="540000" y="24102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40000" y="187956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0360" y="2634840"/>
            <a:ext cx="11110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Optionaler 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0360" y="2900880"/>
            <a:ext cx="11110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Optionaler 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53" name="Grafik 12" descr=""/>
          <p:cNvPicPr/>
          <p:nvPr/>
        </p:nvPicPr>
        <p:blipFill>
          <a:blip r:embed="rId3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968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969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970" name="PlaceHolder 1"/>
          <p:cNvSpPr>
            <a:spLocks noGrp="1"/>
          </p:cNvSpPr>
          <p:nvPr>
            <p:ph type="body"/>
          </p:nvPr>
        </p:nvSpPr>
        <p:spPr>
          <a:xfrm>
            <a:off x="0" y="1728000"/>
            <a:ext cx="12191760" cy="4139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dt" idx="46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ftr" idx="47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PlaceHolder 5"/>
          <p:cNvSpPr>
            <a:spLocks noGrp="1"/>
          </p:cNvSpPr>
          <p:nvPr>
            <p:ph type="sldNum" idx="48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B757C6-8881-4469-84E7-BF15F154EB78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PlaceHolder 6"/>
          <p:cNvSpPr>
            <a:spLocks noGrp="1"/>
          </p:cNvSpPr>
          <p:nvPr>
            <p:ph type="body"/>
          </p:nvPr>
        </p:nvSpPr>
        <p:spPr>
          <a:xfrm>
            <a:off x="540360" y="6020640"/>
            <a:ext cx="1111068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76" name="PlaceHolder 7"/>
          <p:cNvSpPr>
            <a:spLocks noGrp="1"/>
          </p:cNvSpPr>
          <p:nvPr>
            <p:ph type="body"/>
          </p:nvPr>
        </p:nvSpPr>
        <p:spPr>
          <a:xfrm>
            <a:off x="8301960" y="1728000"/>
            <a:ext cx="3349800" cy="41382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288000" rIns="288000" tIns="288000" bIns="28800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ffffff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ffffff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ffffff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ffffff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77" name="PlaceHolder 8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015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016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017" name="PlaceHolder 1"/>
          <p:cNvSpPr>
            <a:spLocks noGrp="1"/>
          </p:cNvSpPr>
          <p:nvPr>
            <p:ph type="body"/>
          </p:nvPr>
        </p:nvSpPr>
        <p:spPr>
          <a:xfrm>
            <a:off x="0" y="1728000"/>
            <a:ext cx="12191760" cy="4139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dt" idx="49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PlaceHolder 4"/>
          <p:cNvSpPr>
            <a:spLocks noGrp="1"/>
          </p:cNvSpPr>
          <p:nvPr>
            <p:ph type="ftr" idx="50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1" name="PlaceHolder 5"/>
          <p:cNvSpPr>
            <a:spLocks noGrp="1"/>
          </p:cNvSpPr>
          <p:nvPr>
            <p:ph type="sldNum" idx="51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C6803D-A166-4482-AD6E-603284BB8DD5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2" name="PlaceHolder 6"/>
          <p:cNvSpPr>
            <a:spLocks noGrp="1"/>
          </p:cNvSpPr>
          <p:nvPr>
            <p:ph type="body"/>
          </p:nvPr>
        </p:nvSpPr>
        <p:spPr>
          <a:xfrm>
            <a:off x="540360" y="6020640"/>
            <a:ext cx="1111068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3" name="PlaceHolder 7"/>
          <p:cNvSpPr>
            <a:spLocks noGrp="1"/>
          </p:cNvSpPr>
          <p:nvPr>
            <p:ph type="body"/>
          </p:nvPr>
        </p:nvSpPr>
        <p:spPr>
          <a:xfrm>
            <a:off x="8301960" y="1728000"/>
            <a:ext cx="3349800" cy="413820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288000" rIns="288000" tIns="288000" bIns="28800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4" name="PlaceHolder 8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062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063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064" name="PlaceHolder 1"/>
          <p:cNvSpPr>
            <a:spLocks noGrp="1"/>
          </p:cNvSpPr>
          <p:nvPr>
            <p:ph type="dt" idx="52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ftr" idx="53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sldNum" idx="54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54BE30-09E6-463D-A3D5-141A9466D96A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PlaceHolder 4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68" name="PlaceHolder 5"/>
          <p:cNvSpPr>
            <a:spLocks noGrp="1"/>
          </p:cNvSpPr>
          <p:nvPr>
            <p:ph type="body"/>
          </p:nvPr>
        </p:nvSpPr>
        <p:spPr>
          <a:xfrm>
            <a:off x="6252120" y="1287720"/>
            <a:ext cx="5399640" cy="2159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69" name="PlaceHolder 6"/>
          <p:cNvSpPr>
            <a:spLocks noGrp="1"/>
          </p:cNvSpPr>
          <p:nvPr>
            <p:ph type="body"/>
          </p:nvPr>
        </p:nvSpPr>
        <p:spPr>
          <a:xfrm>
            <a:off x="6252120" y="3708000"/>
            <a:ext cx="5399640" cy="2159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70" name="Rechteck 2"/>
          <p:cNvSpPr/>
          <p:nvPr/>
        </p:nvSpPr>
        <p:spPr>
          <a:xfrm>
            <a:off x="0" y="979560"/>
            <a:ext cx="1455120" cy="76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90000"/>
              </a:lnSpc>
              <a:spcAft>
                <a:spcPts val="1001"/>
              </a:spcAft>
            </a:pPr>
            <a:endParaRPr b="0" lang="de-DE" sz="1400" spc="-1" strike="noStrike">
              <a:solidFill>
                <a:schemeClr val="lt1"/>
              </a:solidFill>
              <a:latin typeface="Tahoma"/>
            </a:endParaRPr>
          </a:p>
        </p:txBody>
      </p:sp>
      <p:sp>
        <p:nvSpPr>
          <p:cNvPr id="1071" name="PlaceHolder 7"/>
          <p:cNvSpPr>
            <a:spLocks noGrp="1"/>
          </p:cNvSpPr>
          <p:nvPr>
            <p:ph type="body"/>
          </p:nvPr>
        </p:nvSpPr>
        <p:spPr>
          <a:xfrm>
            <a:off x="540000" y="1287720"/>
            <a:ext cx="5399640" cy="4579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72" name="PlaceHolder 8"/>
          <p:cNvSpPr>
            <a:spLocks noGrp="1"/>
          </p:cNvSpPr>
          <p:nvPr>
            <p:ph type="body"/>
          </p:nvPr>
        </p:nvSpPr>
        <p:spPr>
          <a:xfrm>
            <a:off x="540000" y="1530000"/>
            <a:ext cx="5399640" cy="43376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180000" rIns="180000" tIns="180000" bIns="180000" anchor="b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Bildbeschreibung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73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Meta O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111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112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113" name="Freeform: Shape 8"/>
          <p:cNvSpPr/>
          <p:nvPr/>
        </p:nvSpPr>
        <p:spPr>
          <a:xfrm>
            <a:off x="0" y="1115280"/>
            <a:ext cx="4993560" cy="4258440"/>
          </a:xfrm>
          <a:custGeom>
            <a:avLst/>
            <a:gdLst>
              <a:gd name="textAreaLeft" fmla="*/ 0 w 4993560"/>
              <a:gd name="textAreaRight" fmla="*/ 4993920 w 4993560"/>
              <a:gd name="textAreaTop" fmla="*/ 0 h 4258440"/>
              <a:gd name="textAreaBottom" fmla="*/ 4258800 h 425844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sp>
        <p:nvSpPr>
          <p:cNvPr id="1114" name="PlaceHolder 1"/>
          <p:cNvSpPr>
            <a:spLocks noGrp="1"/>
          </p:cNvSpPr>
          <p:nvPr>
            <p:ph type="dt" idx="55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 type="ftr" idx="56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sldNum" idx="57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0DC587-2DAB-433C-9BFA-77AB14033D59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7" name="PlaceHolder 4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118" name="Grafik 3" descr=""/>
          <p:cNvPicPr/>
          <p:nvPr/>
        </p:nvPicPr>
        <p:blipFill>
          <a:blip r:embed="rId3"/>
          <a:srcRect l="29344" t="0" r="29866" b="0"/>
          <a:stretch/>
        </p:blipFill>
        <p:spPr>
          <a:xfrm>
            <a:off x="2908440" y="526680"/>
            <a:ext cx="2998440" cy="5612760"/>
          </a:xfrm>
          <a:prstGeom prst="rect">
            <a:avLst/>
          </a:prstGeom>
          <a:ln w="0">
            <a:noFill/>
          </a:ln>
        </p:spPr>
      </p:pic>
      <p:sp>
        <p:nvSpPr>
          <p:cNvPr id="1119" name="PlaceHolder 5"/>
          <p:cNvSpPr>
            <a:spLocks noGrp="1"/>
          </p:cNvSpPr>
          <p:nvPr>
            <p:ph type="body"/>
          </p:nvPr>
        </p:nvSpPr>
        <p:spPr>
          <a:xfrm>
            <a:off x="3310200" y="1267200"/>
            <a:ext cx="2262240" cy="3949920"/>
          </a:xfrm>
          <a:prstGeom prst="rect">
            <a:avLst/>
          </a:prstGeom>
          <a:solidFill>
            <a:srgbClr val="fafafa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Tahoma"/>
              </a:rPr>
              <a:t>Bildplatzhalter: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Tahoma"/>
              </a:rPr>
              <a:t>Bild durch Klicken auf Symbol hinzufügen</a:t>
            </a:r>
            <a:endParaRPr b="0" lang="en-US" sz="1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0" name="PlaceHolder 6"/>
          <p:cNvSpPr>
            <a:spLocks noGrp="1"/>
          </p:cNvSpPr>
          <p:nvPr>
            <p:ph type="body"/>
          </p:nvPr>
        </p:nvSpPr>
        <p:spPr>
          <a:xfrm>
            <a:off x="540000" y="1984680"/>
            <a:ext cx="2435760" cy="25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ffffff"/>
                </a:solidFill>
                <a:latin typeface="Tahoma"/>
              </a:rPr>
              <a:t>Mastertextformat bearbeiten</a:t>
            </a:r>
            <a:endParaRPr b="0" lang="en-US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1" name="PlaceHolder 7"/>
          <p:cNvSpPr>
            <a:spLocks noGrp="1"/>
          </p:cNvSpPr>
          <p:nvPr>
            <p:ph type="body"/>
          </p:nvPr>
        </p:nvSpPr>
        <p:spPr>
          <a:xfrm>
            <a:off x="7483680" y="1790640"/>
            <a:ext cx="4168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 cap="all">
                <a:solidFill>
                  <a:schemeClr val="accent1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2" name="PlaceHolder 8"/>
          <p:cNvSpPr>
            <a:spLocks noGrp="1"/>
          </p:cNvSpPr>
          <p:nvPr>
            <p:ph type="body"/>
          </p:nvPr>
        </p:nvSpPr>
        <p:spPr>
          <a:xfrm>
            <a:off x="7483680" y="2082240"/>
            <a:ext cx="4168080" cy="4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3" name="PlaceHolder 9"/>
          <p:cNvSpPr>
            <a:spLocks noGrp="1"/>
          </p:cNvSpPr>
          <p:nvPr>
            <p:ph type="body"/>
          </p:nvPr>
        </p:nvSpPr>
        <p:spPr>
          <a:xfrm>
            <a:off x="7483680" y="3074760"/>
            <a:ext cx="4168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 cap="all">
                <a:solidFill>
                  <a:schemeClr val="accent1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4" name="PlaceHolder 10"/>
          <p:cNvSpPr>
            <a:spLocks noGrp="1"/>
          </p:cNvSpPr>
          <p:nvPr>
            <p:ph type="body"/>
          </p:nvPr>
        </p:nvSpPr>
        <p:spPr>
          <a:xfrm>
            <a:off x="7483680" y="3366000"/>
            <a:ext cx="4168080" cy="4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5" name="PlaceHolder 11"/>
          <p:cNvSpPr>
            <a:spLocks noGrp="1"/>
          </p:cNvSpPr>
          <p:nvPr>
            <p:ph type="body"/>
          </p:nvPr>
        </p:nvSpPr>
        <p:spPr>
          <a:xfrm>
            <a:off x="7483680" y="4358520"/>
            <a:ext cx="4168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 cap="all">
                <a:solidFill>
                  <a:schemeClr val="accent1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6" name="PlaceHolder 12"/>
          <p:cNvSpPr>
            <a:spLocks noGrp="1"/>
          </p:cNvSpPr>
          <p:nvPr>
            <p:ph type="body"/>
          </p:nvPr>
        </p:nvSpPr>
        <p:spPr>
          <a:xfrm>
            <a:off x="7483680" y="4649760"/>
            <a:ext cx="4168080" cy="4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7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Meta O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165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166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167" name="PlaceHolder 1"/>
          <p:cNvSpPr>
            <a:spLocks noGrp="1"/>
          </p:cNvSpPr>
          <p:nvPr>
            <p:ph type="dt" idx="58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PlaceHolder 2"/>
          <p:cNvSpPr>
            <a:spLocks noGrp="1"/>
          </p:cNvSpPr>
          <p:nvPr>
            <p:ph type="ftr" idx="59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 type="sldNum" idx="60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542721-3060-43AE-9517-8A8D81B3F4D5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0" name="PlaceHolder 4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171" name="Grafik 2" descr="Ein Bild, das Text, Screenshot, Anzeige, Bilderrahmen enthält.&#10;&#10;Automatisch generierte Beschreibung"/>
          <p:cNvPicPr/>
          <p:nvPr/>
        </p:nvPicPr>
        <p:blipFill>
          <a:blip r:embed="rId3"/>
          <a:srcRect l="13335" t="-244" r="-4965" b="244"/>
          <a:stretch/>
        </p:blipFill>
        <p:spPr>
          <a:xfrm>
            <a:off x="0" y="903600"/>
            <a:ext cx="5580720" cy="4868280"/>
          </a:xfrm>
          <a:prstGeom prst="rect">
            <a:avLst/>
          </a:prstGeom>
          <a:ln w="0">
            <a:noFill/>
          </a:ln>
        </p:spPr>
      </p:pic>
      <p:sp>
        <p:nvSpPr>
          <p:cNvPr id="1172" name="PlaceHolder 5"/>
          <p:cNvSpPr>
            <a:spLocks noGrp="1"/>
          </p:cNvSpPr>
          <p:nvPr>
            <p:ph type="body"/>
          </p:nvPr>
        </p:nvSpPr>
        <p:spPr>
          <a:xfrm>
            <a:off x="0" y="1130400"/>
            <a:ext cx="5123520" cy="326268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1400"/>
            </a:br>
            <a:r>
              <a:rPr b="0" lang="de-DE" sz="1400" spc="-1" strike="noStrike">
                <a:solidFill>
                  <a:srgbClr val="ffffff"/>
                </a:solidFill>
                <a:latin typeface="Tahoma"/>
              </a:rPr>
              <a:t>Bildplatzhalter:</a:t>
            </a:r>
            <a:br>
              <a:rPr sz="1400"/>
            </a:br>
            <a:r>
              <a:rPr b="0" lang="de-DE" sz="1400" spc="-1" strike="noStrike">
                <a:solidFill>
                  <a:srgbClr val="ffffff"/>
                </a:solidFill>
                <a:latin typeface="Tahoma"/>
              </a:rPr>
              <a:t>Bild durch Klicken auf Symbol hinzufügen</a:t>
            </a:r>
            <a:endParaRPr b="0" lang="en-US" sz="1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173" name="Grafik 12" descr=""/>
          <p:cNvPicPr/>
          <p:nvPr/>
        </p:nvPicPr>
        <p:blipFill>
          <a:blip r:embed="rId4"/>
          <a:stretch/>
        </p:blipFill>
        <p:spPr>
          <a:xfrm>
            <a:off x="3010680" y="4374720"/>
            <a:ext cx="1968480" cy="1502640"/>
          </a:xfrm>
          <a:prstGeom prst="rect">
            <a:avLst/>
          </a:prstGeom>
          <a:ln w="0">
            <a:noFill/>
          </a:ln>
        </p:spPr>
      </p:pic>
      <p:sp>
        <p:nvSpPr>
          <p:cNvPr id="1174" name="PlaceHolder 6"/>
          <p:cNvSpPr>
            <a:spLocks noGrp="1"/>
          </p:cNvSpPr>
          <p:nvPr>
            <p:ph type="body"/>
          </p:nvPr>
        </p:nvSpPr>
        <p:spPr>
          <a:xfrm>
            <a:off x="3690360" y="4567680"/>
            <a:ext cx="617400" cy="1065600"/>
          </a:xfrm>
          <a:prstGeom prst="rect">
            <a:avLst/>
          </a:prstGeom>
          <a:solidFill>
            <a:srgbClr val="fafafa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Tahoma"/>
              </a:rPr>
              <a:t>Bildplatzhalter</a:t>
            </a:r>
            <a:endParaRPr b="0" lang="en-US" sz="1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75" name="PlaceHolder 7"/>
          <p:cNvSpPr>
            <a:spLocks noGrp="1"/>
          </p:cNvSpPr>
          <p:nvPr>
            <p:ph type="body"/>
          </p:nvPr>
        </p:nvSpPr>
        <p:spPr>
          <a:xfrm>
            <a:off x="7483680" y="1790640"/>
            <a:ext cx="4168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 cap="all">
                <a:solidFill>
                  <a:schemeClr val="accent1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76" name="PlaceHolder 8"/>
          <p:cNvSpPr>
            <a:spLocks noGrp="1"/>
          </p:cNvSpPr>
          <p:nvPr>
            <p:ph type="body"/>
          </p:nvPr>
        </p:nvSpPr>
        <p:spPr>
          <a:xfrm>
            <a:off x="7483680" y="2082240"/>
            <a:ext cx="4168080" cy="4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77" name="PlaceHolder 9"/>
          <p:cNvSpPr>
            <a:spLocks noGrp="1"/>
          </p:cNvSpPr>
          <p:nvPr>
            <p:ph type="body"/>
          </p:nvPr>
        </p:nvSpPr>
        <p:spPr>
          <a:xfrm>
            <a:off x="7483680" y="3074760"/>
            <a:ext cx="4168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 cap="all">
                <a:solidFill>
                  <a:schemeClr val="accent1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78" name="PlaceHolder 10"/>
          <p:cNvSpPr>
            <a:spLocks noGrp="1"/>
          </p:cNvSpPr>
          <p:nvPr>
            <p:ph type="body"/>
          </p:nvPr>
        </p:nvSpPr>
        <p:spPr>
          <a:xfrm>
            <a:off x="7483680" y="3366000"/>
            <a:ext cx="4168080" cy="4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79" name="PlaceHolder 11"/>
          <p:cNvSpPr>
            <a:spLocks noGrp="1"/>
          </p:cNvSpPr>
          <p:nvPr>
            <p:ph type="body"/>
          </p:nvPr>
        </p:nvSpPr>
        <p:spPr>
          <a:xfrm>
            <a:off x="7483680" y="4358520"/>
            <a:ext cx="416808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 cap="all">
                <a:solidFill>
                  <a:schemeClr val="accent1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0" name="PlaceHolder 12"/>
          <p:cNvSpPr>
            <a:spLocks noGrp="1"/>
          </p:cNvSpPr>
          <p:nvPr>
            <p:ph type="body"/>
          </p:nvPr>
        </p:nvSpPr>
        <p:spPr>
          <a:xfrm>
            <a:off x="7483680" y="4649760"/>
            <a:ext cx="4168080" cy="4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1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Meta O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219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220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221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2" name="PlaceHolder 2"/>
          <p:cNvSpPr>
            <a:spLocks noGrp="1"/>
          </p:cNvSpPr>
          <p:nvPr>
            <p:ph type="dt" idx="61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PlaceHolder 3"/>
          <p:cNvSpPr>
            <a:spLocks noGrp="1"/>
          </p:cNvSpPr>
          <p:nvPr>
            <p:ph type="ftr" idx="62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PlaceHolder 4"/>
          <p:cNvSpPr>
            <a:spLocks noGrp="1"/>
          </p:cNvSpPr>
          <p:nvPr>
            <p:ph type="sldNum" idx="63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3BC2BE7-7BFA-49F5-BADA-05FC5970858C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PlaceHolder 5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6" name="Freeform: Shape 8"/>
          <p:cNvSpPr/>
          <p:nvPr/>
        </p:nvSpPr>
        <p:spPr>
          <a:xfrm>
            <a:off x="0" y="1728000"/>
            <a:ext cx="4993560" cy="4139640"/>
          </a:xfrm>
          <a:custGeom>
            <a:avLst/>
            <a:gdLst>
              <a:gd name="textAreaLeft" fmla="*/ 0 w 4993560"/>
              <a:gd name="textAreaRight" fmla="*/ 4993920 w 4993560"/>
              <a:gd name="textAreaTop" fmla="*/ 0 h 4139640"/>
              <a:gd name="textAreaBottom" fmla="*/ 4140000 h 413964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sp>
        <p:nvSpPr>
          <p:cNvPr id="1227" name="PlaceHolder 6"/>
          <p:cNvSpPr>
            <a:spLocks noGrp="1"/>
          </p:cNvSpPr>
          <p:nvPr>
            <p:ph type="body"/>
          </p:nvPr>
        </p:nvSpPr>
        <p:spPr>
          <a:xfrm>
            <a:off x="540000" y="2416680"/>
            <a:ext cx="2734560" cy="14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pc="-1" strike="noStrike">
                <a:solidFill>
                  <a:srgbClr val="ffffff"/>
                </a:solidFill>
                <a:latin typeface="Tahoma"/>
              </a:rPr>
              <a:t>Vorname</a:t>
            </a:r>
            <a:br>
              <a:rPr sz="2800"/>
            </a:br>
            <a:r>
              <a:rPr b="1" lang="de-DE" sz="2800" spc="-1" strike="noStrike">
                <a:solidFill>
                  <a:srgbClr val="ffffff"/>
                </a:solidFill>
                <a:latin typeface="Tahoma"/>
              </a:rPr>
              <a:t>Name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8" name="PlaceHolder 7"/>
          <p:cNvSpPr>
            <a:spLocks noGrp="1"/>
          </p:cNvSpPr>
          <p:nvPr>
            <p:ph type="body"/>
          </p:nvPr>
        </p:nvSpPr>
        <p:spPr>
          <a:xfrm>
            <a:off x="6612120" y="1728000"/>
            <a:ext cx="5039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Kontaktinformationen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9" name="PlaceHolder 8"/>
          <p:cNvSpPr>
            <a:spLocks noGrp="1"/>
          </p:cNvSpPr>
          <p:nvPr>
            <p:ph type="body"/>
          </p:nvPr>
        </p:nvSpPr>
        <p:spPr>
          <a:xfrm>
            <a:off x="3795120" y="2599200"/>
            <a:ext cx="2397600" cy="239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360">
            <a:solidFill>
              <a:srgbClr val="ffffff"/>
            </a:solidFill>
            <a:round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0" name="PlaceHolder 9"/>
          <p:cNvSpPr>
            <a:spLocks noGrp="1"/>
          </p:cNvSpPr>
          <p:nvPr>
            <p:ph type="body"/>
          </p:nvPr>
        </p:nvSpPr>
        <p:spPr>
          <a:xfrm>
            <a:off x="540000" y="4189320"/>
            <a:ext cx="273456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400" spc="299" strike="noStrike" cap="all">
                <a:solidFill>
                  <a:srgbClr val="ffffff"/>
                </a:solidFill>
                <a:latin typeface="Tahoma"/>
              </a:rPr>
              <a:t>Position</a:t>
            </a:r>
            <a:endParaRPr b="0" lang="en-US" sz="1400" spc="-1" strike="noStrike">
              <a:solidFill>
                <a:srgbClr val="000000"/>
              </a:solidFill>
              <a:latin typeface="Tahoma"/>
            </a:endParaRPr>
          </a:p>
        </p:txBody>
      </p:sp>
      <p:cxnSp>
        <p:nvCxnSpPr>
          <p:cNvPr id="1231" name="Straight Connector 8"/>
          <p:cNvCxnSpPr/>
          <p:nvPr/>
        </p:nvCxnSpPr>
        <p:spPr>
          <a:xfrm>
            <a:off x="2689560" y="4019400"/>
            <a:ext cx="567000" cy="360"/>
          </a:xfrm>
          <a:prstGeom prst="straightConnector1">
            <a:avLst/>
          </a:prstGeom>
          <a:ln cap="rnd" w="38100">
            <a:solidFill>
              <a:srgbClr val="f8bb6b"/>
            </a:solidFill>
            <a:round/>
          </a:ln>
        </p:spPr>
      </p:cxnSp>
      <p:sp>
        <p:nvSpPr>
          <p:cNvPr id="1232" name="PlaceHolder 10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270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271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272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 type="dt" idx="64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 type="ftr" idx="65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PlaceHolder 4"/>
          <p:cNvSpPr>
            <a:spLocks noGrp="1"/>
          </p:cNvSpPr>
          <p:nvPr>
            <p:ph type="sldNum" idx="66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154064-06AC-4D27-AE9B-61E9A209EA8C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PlaceHolder 5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77" name="Freeform: Shape 8"/>
          <p:cNvSpPr/>
          <p:nvPr/>
        </p:nvSpPr>
        <p:spPr>
          <a:xfrm>
            <a:off x="0" y="1728000"/>
            <a:ext cx="4993560" cy="4139640"/>
          </a:xfrm>
          <a:custGeom>
            <a:avLst/>
            <a:gdLst>
              <a:gd name="textAreaLeft" fmla="*/ 0 w 4993560"/>
              <a:gd name="textAreaRight" fmla="*/ 4993920 w 4993560"/>
              <a:gd name="textAreaTop" fmla="*/ 0 h 4139640"/>
              <a:gd name="textAreaBottom" fmla="*/ 4140000 h 413964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sp>
        <p:nvSpPr>
          <p:cNvPr id="1278" name="PlaceHolder 6"/>
          <p:cNvSpPr>
            <a:spLocks noGrp="1"/>
          </p:cNvSpPr>
          <p:nvPr>
            <p:ph type="body"/>
          </p:nvPr>
        </p:nvSpPr>
        <p:spPr>
          <a:xfrm>
            <a:off x="540000" y="2416680"/>
            <a:ext cx="2734560" cy="14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Vorname</a:t>
            </a:r>
            <a:br>
              <a:rPr sz="2800"/>
            </a:b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Name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79" name="PlaceHolder 7"/>
          <p:cNvSpPr>
            <a:spLocks noGrp="1"/>
          </p:cNvSpPr>
          <p:nvPr>
            <p:ph type="body"/>
          </p:nvPr>
        </p:nvSpPr>
        <p:spPr>
          <a:xfrm>
            <a:off x="6612120" y="1728000"/>
            <a:ext cx="5039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Kontaktinformationen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0" name="PlaceHolder 8"/>
          <p:cNvSpPr>
            <a:spLocks noGrp="1"/>
          </p:cNvSpPr>
          <p:nvPr>
            <p:ph type="body"/>
          </p:nvPr>
        </p:nvSpPr>
        <p:spPr>
          <a:xfrm>
            <a:off x="3795120" y="2599200"/>
            <a:ext cx="2397600" cy="239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360">
            <a:solidFill>
              <a:srgbClr val="ffffff"/>
            </a:solidFill>
            <a:round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1" name="PlaceHolder 9"/>
          <p:cNvSpPr>
            <a:spLocks noGrp="1"/>
          </p:cNvSpPr>
          <p:nvPr>
            <p:ph type="body"/>
          </p:nvPr>
        </p:nvSpPr>
        <p:spPr>
          <a:xfrm>
            <a:off x="540000" y="4189320"/>
            <a:ext cx="273456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400" spc="299" strike="noStrike" cap="all">
                <a:solidFill>
                  <a:srgbClr val="000000"/>
                </a:solidFill>
                <a:latin typeface="Tahoma"/>
              </a:rPr>
              <a:t>Position</a:t>
            </a:r>
            <a:endParaRPr b="0" lang="en-US" sz="1400" spc="-1" strike="noStrike">
              <a:solidFill>
                <a:srgbClr val="000000"/>
              </a:solidFill>
              <a:latin typeface="Tahoma"/>
            </a:endParaRPr>
          </a:p>
        </p:txBody>
      </p:sp>
      <p:cxnSp>
        <p:nvCxnSpPr>
          <p:cNvPr id="1282" name="Straight Connector 8"/>
          <p:cNvCxnSpPr/>
          <p:nvPr/>
        </p:nvCxnSpPr>
        <p:spPr>
          <a:xfrm>
            <a:off x="2689560" y="4019400"/>
            <a:ext cx="56700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sp>
        <p:nvSpPr>
          <p:cNvPr id="1283" name="PlaceHolder 10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321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322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323" name="PlaceHolder 1"/>
          <p:cNvSpPr>
            <a:spLocks noGrp="1"/>
          </p:cNvSpPr>
          <p:nvPr>
            <p:ph type="title"/>
          </p:nvPr>
        </p:nvSpPr>
        <p:spPr>
          <a:xfrm>
            <a:off x="540000" y="5651640"/>
            <a:ext cx="1111176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4000" spc="398" strike="noStrike" cap="all">
                <a:solidFill>
                  <a:srgbClr val="000000"/>
                </a:solidFill>
                <a:latin typeface="Tahoma"/>
              </a:rPr>
              <a:t>Vielen Dank!</a:t>
            </a:r>
            <a:endParaRPr b="0" lang="en-US" sz="40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324" name="Freeform: Shape 8"/>
          <p:cNvSpPr/>
          <p:nvPr/>
        </p:nvSpPr>
        <p:spPr>
          <a:xfrm>
            <a:off x="0" y="4108320"/>
            <a:ext cx="12191760" cy="10670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067040"/>
              <a:gd name="textAreaBottom" fmla="*/ 1067400 h 106704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cxnSp>
        <p:nvCxnSpPr>
          <p:cNvPr id="1325" name="Straight Connector 8"/>
          <p:cNvCxnSpPr/>
          <p:nvPr/>
        </p:nvCxnSpPr>
        <p:spPr>
          <a:xfrm>
            <a:off x="540000" y="62676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sp>
        <p:nvSpPr>
          <p:cNvPr id="1326" name="PlaceHolder 2"/>
          <p:cNvSpPr>
            <a:spLocks noGrp="1"/>
          </p:cNvSpPr>
          <p:nvPr>
            <p:ph type="body"/>
          </p:nvPr>
        </p:nvSpPr>
        <p:spPr>
          <a:xfrm>
            <a:off x="540000" y="1287720"/>
            <a:ext cx="11111760" cy="365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327" name="Grafik 3" descr=""/>
          <p:cNvPicPr/>
          <p:nvPr/>
        </p:nvPicPr>
        <p:blipFill>
          <a:blip r:embed="rId3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365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366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3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119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8" name="Freeform: Shape 8"/>
          <p:cNvSpPr/>
          <p:nvPr/>
        </p:nvSpPr>
        <p:spPr>
          <a:xfrm>
            <a:off x="0" y="4108320"/>
            <a:ext cx="12191760" cy="274932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749320"/>
              <a:gd name="textAreaBottom" fmla="*/ 2749680 h 274932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sp>
        <p:nvSpPr>
          <p:cNvPr id="1369" name="Grafik 16"/>
          <p:cNvSpPr/>
          <p:nvPr/>
        </p:nvSpPr>
        <p:spPr>
          <a:xfrm>
            <a:off x="6571800" y="5128560"/>
            <a:ext cx="5619960" cy="1729080"/>
          </a:xfrm>
          <a:custGeom>
            <a:avLst/>
            <a:gdLst>
              <a:gd name="textAreaLeft" fmla="*/ 0 w 5619960"/>
              <a:gd name="textAreaRight" fmla="*/ 5620320 w 5619960"/>
              <a:gd name="textAreaTop" fmla="*/ 0 h 1729080"/>
              <a:gd name="textAreaBottom" fmla="*/ 1729440 h 1729080"/>
            </a:gdLst>
            <a:ahLst/>
            <a:rect l="textAreaLeft" t="textAreaTop" r="textAreaRight" b="textAreaBottom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0" name="PlaceHolder 2"/>
          <p:cNvSpPr>
            <a:spLocks noGrp="1"/>
          </p:cNvSpPr>
          <p:nvPr>
            <p:ph type="title"/>
          </p:nvPr>
        </p:nvSpPr>
        <p:spPr>
          <a:xfrm>
            <a:off x="540000" y="4700160"/>
            <a:ext cx="1111176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4000" spc="398" strike="noStrike" cap="all">
                <a:solidFill>
                  <a:srgbClr val="ffffff"/>
                </a:solidFill>
                <a:latin typeface="Tahoma"/>
              </a:rPr>
              <a:t>Vielen Dank!</a:t>
            </a:r>
            <a:endParaRPr b="0" lang="en-US" sz="4000" spc="-1" strike="noStrike">
              <a:solidFill>
                <a:srgbClr val="000000"/>
              </a:solidFill>
              <a:latin typeface="Meta OT"/>
            </a:endParaRPr>
          </a:p>
        </p:txBody>
      </p:sp>
      <p:cxnSp>
        <p:nvCxnSpPr>
          <p:cNvPr id="1371" name="Straight Connector 8"/>
          <p:cNvCxnSpPr/>
          <p:nvPr/>
        </p:nvCxnSpPr>
        <p:spPr>
          <a:xfrm>
            <a:off x="619200" y="5348520"/>
            <a:ext cx="566640" cy="360"/>
          </a:xfrm>
          <a:prstGeom prst="straightConnector1">
            <a:avLst/>
          </a:prstGeom>
          <a:ln cap="rnd" w="38100">
            <a:solidFill>
              <a:srgbClr val="f8bb6b"/>
            </a:solidFill>
            <a:round/>
          </a:ln>
        </p:spPr>
      </p:cxnSp>
      <p:sp>
        <p:nvSpPr>
          <p:cNvPr id="1372" name="PlaceHolder 3"/>
          <p:cNvSpPr>
            <a:spLocks noGrp="1"/>
          </p:cNvSpPr>
          <p:nvPr>
            <p:ph type="body"/>
          </p:nvPr>
        </p:nvSpPr>
        <p:spPr>
          <a:xfrm>
            <a:off x="0" y="3759840"/>
            <a:ext cx="12191760" cy="3589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3" name="PlaceHolder 4"/>
          <p:cNvSpPr>
            <a:spLocks noGrp="1"/>
          </p:cNvSpPr>
          <p:nvPr>
            <p:ph type="body"/>
          </p:nvPr>
        </p:nvSpPr>
        <p:spPr>
          <a:xfrm>
            <a:off x="540000" y="5542560"/>
            <a:ext cx="7919640" cy="814320"/>
          </a:xfrm>
          <a:prstGeom prst="rect">
            <a:avLst/>
          </a:prstGeom>
          <a:noFill/>
          <a:ln w="0">
            <a:noFill/>
          </a:ln>
        </p:spPr>
        <p:txBody>
          <a:bodyPr numCol="2" spcCol="180000"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Tahoma"/>
              </a:rPr>
              <a:t>Kontakt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92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119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Bildplatzhalter:</a:t>
            </a:r>
            <a:br>
              <a:rPr sz="1000"/>
            </a:br>
            <a:r>
              <a:rPr b="1" lang="de-DE" sz="1000" spc="-1" strike="noStrike">
                <a:solidFill>
                  <a:srgbClr val="000000"/>
                </a:solidFill>
                <a:latin typeface="Meta OT"/>
              </a:rPr>
              <a:t>Bild durch Klicken auf Symbol hinzufügen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" name="Freeform: Shape 8"/>
          <p:cNvSpPr/>
          <p:nvPr/>
        </p:nvSpPr>
        <p:spPr>
          <a:xfrm>
            <a:off x="0" y="4108320"/>
            <a:ext cx="12191760" cy="274932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749320"/>
              <a:gd name="textAreaBottom" fmla="*/ 2749680 h 274932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sp>
        <p:nvSpPr>
          <p:cNvPr id="95" name="Grafik 16"/>
          <p:cNvSpPr/>
          <p:nvPr/>
        </p:nvSpPr>
        <p:spPr>
          <a:xfrm>
            <a:off x="6571800" y="5128560"/>
            <a:ext cx="5619960" cy="1729080"/>
          </a:xfrm>
          <a:custGeom>
            <a:avLst/>
            <a:gdLst>
              <a:gd name="textAreaLeft" fmla="*/ 0 w 5619960"/>
              <a:gd name="textAreaRight" fmla="*/ 5620320 w 5619960"/>
              <a:gd name="textAreaTop" fmla="*/ 0 h 1729080"/>
              <a:gd name="textAreaBottom" fmla="*/ 1729440 h 1729080"/>
            </a:gdLst>
            <a:ahLst/>
            <a:rect l="textAreaLeft" t="textAreaTop" r="textAreaRight" b="textAreaBottom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540000" y="4527720"/>
            <a:ext cx="1111176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4000" spc="398" strike="noStrike" cap="all">
                <a:solidFill>
                  <a:srgbClr val="ffffff"/>
                </a:solidFill>
                <a:latin typeface="Tahoma"/>
              </a:rPr>
              <a:t>Titel Ihrer Präsentation</a:t>
            </a:r>
            <a:endParaRPr b="0" lang="en-US" sz="4000" spc="-1" strike="noStrike">
              <a:solidFill>
                <a:srgbClr val="000000"/>
              </a:solidFill>
              <a:latin typeface="Meta OT"/>
            </a:endParaRPr>
          </a:p>
        </p:txBody>
      </p:sp>
      <p:cxnSp>
        <p:nvCxnSpPr>
          <p:cNvPr id="97" name="Straight Connector 8"/>
          <p:cNvCxnSpPr/>
          <p:nvPr/>
        </p:nvCxnSpPr>
        <p:spPr>
          <a:xfrm>
            <a:off x="540000" y="5650200"/>
            <a:ext cx="566640" cy="360"/>
          </a:xfrm>
          <a:prstGeom prst="straightConnector1">
            <a:avLst/>
          </a:prstGeom>
          <a:ln cap="rnd" w="38100">
            <a:solidFill>
              <a:srgbClr val="f8bb6b"/>
            </a:solidFill>
            <a:round/>
          </a:ln>
        </p:spPr>
      </p:cxn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40000" y="511956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0" y="3759840"/>
            <a:ext cx="12191760" cy="3589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40360" y="5844240"/>
            <a:ext cx="11110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Tahoma"/>
              </a:rPr>
              <a:t>Optionaler 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540360" y="6110280"/>
            <a:ext cx="11110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Tahoma"/>
              </a:rPr>
              <a:t>Optionaler 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39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40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40000" y="1287720"/>
            <a:ext cx="1111176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4000" spc="398" strike="noStrike" cap="all">
                <a:solidFill>
                  <a:srgbClr val="000000"/>
                </a:solidFill>
                <a:latin typeface="Tahoma"/>
              </a:rPr>
              <a:t>Titel Ihrer Präsentation</a:t>
            </a:r>
            <a:endParaRPr b="0" lang="en-US" sz="40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42" name="Freeform: Shape 8"/>
          <p:cNvSpPr/>
          <p:nvPr/>
        </p:nvSpPr>
        <p:spPr>
          <a:xfrm>
            <a:off x="0" y="4108320"/>
            <a:ext cx="12191760" cy="274932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749320"/>
              <a:gd name="textAreaBottom" fmla="*/ 2749680 h 2749320"/>
            </a:gdLst>
            <a:ahLst/>
            <a:rect l="textAreaLeft" t="textAreaTop" r="textAreaRight" b="textAreaBottom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2"/>
              </a:solidFill>
              <a:latin typeface="Tahoma"/>
            </a:endParaRPr>
          </a:p>
        </p:txBody>
      </p:sp>
      <p:cxnSp>
        <p:nvCxnSpPr>
          <p:cNvPr id="143" name="Straight Connector 8"/>
          <p:cNvCxnSpPr/>
          <p:nvPr/>
        </p:nvCxnSpPr>
        <p:spPr>
          <a:xfrm>
            <a:off x="540000" y="24102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pic>
        <p:nvPicPr>
          <p:cNvPr id="144" name="Grafik 14" descr=""/>
          <p:cNvPicPr/>
          <p:nvPr/>
        </p:nvPicPr>
        <p:blipFill>
          <a:blip r:embed="rId3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40000" y="187956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6" name="Grafik 13"/>
          <p:cNvSpPr/>
          <p:nvPr/>
        </p:nvSpPr>
        <p:spPr>
          <a:xfrm>
            <a:off x="5159880" y="4899600"/>
            <a:ext cx="7031520" cy="1958040"/>
          </a:xfrm>
          <a:custGeom>
            <a:avLst/>
            <a:gdLst>
              <a:gd name="textAreaLeft" fmla="*/ 0 w 7031520"/>
              <a:gd name="textAreaRight" fmla="*/ 7031880 w 7031520"/>
              <a:gd name="textAreaTop" fmla="*/ 0 h 1958040"/>
              <a:gd name="textAreaBottom" fmla="*/ 1958400 h 1958040"/>
            </a:gdLst>
            <a:ahLst/>
            <a:rect l="textAreaLeft" t="textAreaTop" r="textAreaRight" b="textAreaBottom"/>
            <a:pathLst>
              <a:path w="7032011" h="1958311">
                <a:moveTo>
                  <a:pt x="0" y="0"/>
                </a:moveTo>
                <a:lnTo>
                  <a:pt x="7032011" y="0"/>
                </a:lnTo>
                <a:lnTo>
                  <a:pt x="7032011" y="1958311"/>
                </a:lnTo>
                <a:lnTo>
                  <a:pt x="0" y="1958311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40360" y="2634840"/>
            <a:ext cx="11110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Optionaler 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40360" y="2900880"/>
            <a:ext cx="11110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Optionaler Text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9" name="Freihandform: Form 17"/>
          <p:cNvSpPr/>
          <p:nvPr/>
        </p:nvSpPr>
        <p:spPr>
          <a:xfrm>
            <a:off x="0" y="3760920"/>
            <a:ext cx="12191760" cy="35892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358920"/>
              <a:gd name="textAreaBottom" fmla="*/ 359280 h 358920"/>
            </a:gdLst>
            <a:ahLst/>
            <a:rect l="textAreaLeft" t="textAreaTop" r="textAreaRight" b="textAreaBottom"/>
            <a:pathLst>
              <a:path w="12192000" h="359192">
                <a:moveTo>
                  <a:pt x="0" y="0"/>
                </a:moveTo>
                <a:lnTo>
                  <a:pt x="12192000" y="0"/>
                </a:lnTo>
                <a:lnTo>
                  <a:pt x="12192000" y="359192"/>
                </a:lnTo>
                <a:lnTo>
                  <a:pt x="0" y="3591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90000"/>
              </a:lnSpc>
              <a:spcAft>
                <a:spcPts val="1001"/>
              </a:spcAft>
            </a:pPr>
            <a:endParaRPr b="0" lang="de-DE" sz="1800" spc="-1" strike="noStrike">
              <a:solidFill>
                <a:schemeClr val="lt1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187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188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dt" idx="1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ftr" idx="2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sldNum" idx="3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1AA3C4-FAAB-47BD-B25B-0548F840FB7C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35320" y="1936080"/>
            <a:ext cx="1288080" cy="81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6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6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535320" y="3278880"/>
            <a:ext cx="1288080" cy="81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6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6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535320" y="4621680"/>
            <a:ext cx="1288080" cy="81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6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6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6" name="PlaceHolder 8"/>
          <p:cNvSpPr>
            <a:spLocks noGrp="1"/>
          </p:cNvSpPr>
          <p:nvPr>
            <p:ph type="body"/>
          </p:nvPr>
        </p:nvSpPr>
        <p:spPr>
          <a:xfrm rot="5400000">
            <a:off x="1446120" y="2325600"/>
            <a:ext cx="719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7" name="PlaceHolder 9"/>
          <p:cNvSpPr>
            <a:spLocks noGrp="1"/>
          </p:cNvSpPr>
          <p:nvPr>
            <p:ph type="body"/>
          </p:nvPr>
        </p:nvSpPr>
        <p:spPr>
          <a:xfrm rot="5400000">
            <a:off x="1446120" y="3668400"/>
            <a:ext cx="719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8" name="PlaceHolder 10"/>
          <p:cNvSpPr>
            <a:spLocks noGrp="1"/>
          </p:cNvSpPr>
          <p:nvPr>
            <p:ph type="body"/>
          </p:nvPr>
        </p:nvSpPr>
        <p:spPr>
          <a:xfrm rot="5400000">
            <a:off x="1446120" y="5011560"/>
            <a:ext cx="719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9" name="PlaceHolder 11"/>
          <p:cNvSpPr>
            <a:spLocks noGrp="1"/>
          </p:cNvSpPr>
          <p:nvPr>
            <p:ph type="body"/>
          </p:nvPr>
        </p:nvSpPr>
        <p:spPr>
          <a:xfrm>
            <a:off x="2014200" y="1936440"/>
            <a:ext cx="3599640" cy="8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0" name="PlaceHolder 12"/>
          <p:cNvSpPr>
            <a:spLocks noGrp="1"/>
          </p:cNvSpPr>
          <p:nvPr>
            <p:ph type="body"/>
          </p:nvPr>
        </p:nvSpPr>
        <p:spPr>
          <a:xfrm>
            <a:off x="2014200" y="3279960"/>
            <a:ext cx="3599640" cy="8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1" name="PlaceHolder 13"/>
          <p:cNvSpPr>
            <a:spLocks noGrp="1"/>
          </p:cNvSpPr>
          <p:nvPr>
            <p:ph type="body"/>
          </p:nvPr>
        </p:nvSpPr>
        <p:spPr>
          <a:xfrm>
            <a:off x="2014200" y="4622760"/>
            <a:ext cx="3599640" cy="8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2" name="PlaceHolder 14"/>
          <p:cNvSpPr>
            <a:spLocks noGrp="1"/>
          </p:cNvSpPr>
          <p:nvPr>
            <p:ph type="body"/>
          </p:nvPr>
        </p:nvSpPr>
        <p:spPr>
          <a:xfrm>
            <a:off x="6573240" y="1936080"/>
            <a:ext cx="1288080" cy="81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6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6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3" name="PlaceHolder 15"/>
          <p:cNvSpPr>
            <a:spLocks noGrp="1"/>
          </p:cNvSpPr>
          <p:nvPr>
            <p:ph type="body"/>
          </p:nvPr>
        </p:nvSpPr>
        <p:spPr>
          <a:xfrm>
            <a:off x="6573240" y="3278880"/>
            <a:ext cx="1288080" cy="81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6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6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4" name="PlaceHolder 16"/>
          <p:cNvSpPr>
            <a:spLocks noGrp="1"/>
          </p:cNvSpPr>
          <p:nvPr>
            <p:ph type="body"/>
          </p:nvPr>
        </p:nvSpPr>
        <p:spPr>
          <a:xfrm>
            <a:off x="6573240" y="4621680"/>
            <a:ext cx="1288080" cy="81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6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6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5" name="PlaceHolder 17"/>
          <p:cNvSpPr>
            <a:spLocks noGrp="1"/>
          </p:cNvSpPr>
          <p:nvPr>
            <p:ph type="body"/>
          </p:nvPr>
        </p:nvSpPr>
        <p:spPr>
          <a:xfrm rot="5400000">
            <a:off x="7484040" y="2325600"/>
            <a:ext cx="719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6" name="PlaceHolder 18"/>
          <p:cNvSpPr>
            <a:spLocks noGrp="1"/>
          </p:cNvSpPr>
          <p:nvPr>
            <p:ph type="body"/>
          </p:nvPr>
        </p:nvSpPr>
        <p:spPr>
          <a:xfrm rot="5400000">
            <a:off x="7484040" y="3668400"/>
            <a:ext cx="719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7" name="PlaceHolder 19"/>
          <p:cNvSpPr>
            <a:spLocks noGrp="1"/>
          </p:cNvSpPr>
          <p:nvPr>
            <p:ph type="body"/>
          </p:nvPr>
        </p:nvSpPr>
        <p:spPr>
          <a:xfrm rot="5400000">
            <a:off x="7484040" y="5011560"/>
            <a:ext cx="719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8" name="PlaceHolder 20"/>
          <p:cNvSpPr>
            <a:spLocks noGrp="1"/>
          </p:cNvSpPr>
          <p:nvPr>
            <p:ph type="body"/>
          </p:nvPr>
        </p:nvSpPr>
        <p:spPr>
          <a:xfrm>
            <a:off x="8052120" y="1936440"/>
            <a:ext cx="3599640" cy="8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9" name="PlaceHolder 21"/>
          <p:cNvSpPr>
            <a:spLocks noGrp="1"/>
          </p:cNvSpPr>
          <p:nvPr>
            <p:ph type="body"/>
          </p:nvPr>
        </p:nvSpPr>
        <p:spPr>
          <a:xfrm>
            <a:off x="8052120" y="3279960"/>
            <a:ext cx="3599640" cy="8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0" name="PlaceHolder 22"/>
          <p:cNvSpPr>
            <a:spLocks noGrp="1"/>
          </p:cNvSpPr>
          <p:nvPr>
            <p:ph type="body"/>
          </p:nvPr>
        </p:nvSpPr>
        <p:spPr>
          <a:xfrm>
            <a:off x="8052120" y="4622760"/>
            <a:ext cx="3599640" cy="8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1" name="PlaceHolder 23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249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250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dt" idx="4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ftr" idx="5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sldNum" idx="6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155883-4106-47C8-97FD-5AEB524FD005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540000" y="164088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540000" y="256644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body"/>
          </p:nvPr>
        </p:nvSpPr>
        <p:spPr>
          <a:xfrm>
            <a:off x="540000" y="349164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8" name="PlaceHolder 8"/>
          <p:cNvSpPr>
            <a:spLocks noGrp="1"/>
          </p:cNvSpPr>
          <p:nvPr>
            <p:ph type="body"/>
          </p:nvPr>
        </p:nvSpPr>
        <p:spPr>
          <a:xfrm rot="5400000">
            <a:off x="1281600" y="198324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9" name="PlaceHolder 9"/>
          <p:cNvSpPr>
            <a:spLocks noGrp="1"/>
          </p:cNvSpPr>
          <p:nvPr>
            <p:ph type="body"/>
          </p:nvPr>
        </p:nvSpPr>
        <p:spPr>
          <a:xfrm rot="5400000">
            <a:off x="1281600" y="290880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0" name="PlaceHolder 10"/>
          <p:cNvSpPr>
            <a:spLocks noGrp="1"/>
          </p:cNvSpPr>
          <p:nvPr>
            <p:ph type="body"/>
          </p:nvPr>
        </p:nvSpPr>
        <p:spPr>
          <a:xfrm rot="5400000">
            <a:off x="1281600" y="383400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1" name="PlaceHolder 11"/>
          <p:cNvSpPr>
            <a:spLocks noGrp="1"/>
          </p:cNvSpPr>
          <p:nvPr>
            <p:ph type="body"/>
          </p:nvPr>
        </p:nvSpPr>
        <p:spPr>
          <a:xfrm>
            <a:off x="1813680" y="164124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2" name="PlaceHolder 12"/>
          <p:cNvSpPr>
            <a:spLocks noGrp="1"/>
          </p:cNvSpPr>
          <p:nvPr>
            <p:ph type="body"/>
          </p:nvPr>
        </p:nvSpPr>
        <p:spPr>
          <a:xfrm>
            <a:off x="1813680" y="256680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3" name="PlaceHolder 13"/>
          <p:cNvSpPr>
            <a:spLocks noGrp="1"/>
          </p:cNvSpPr>
          <p:nvPr>
            <p:ph type="body"/>
          </p:nvPr>
        </p:nvSpPr>
        <p:spPr>
          <a:xfrm>
            <a:off x="1813680" y="349236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4" name="PlaceHolder 14"/>
          <p:cNvSpPr>
            <a:spLocks noGrp="1"/>
          </p:cNvSpPr>
          <p:nvPr>
            <p:ph type="body"/>
          </p:nvPr>
        </p:nvSpPr>
        <p:spPr>
          <a:xfrm>
            <a:off x="6703560" y="164088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5" name="PlaceHolder 15"/>
          <p:cNvSpPr>
            <a:spLocks noGrp="1"/>
          </p:cNvSpPr>
          <p:nvPr>
            <p:ph type="body"/>
          </p:nvPr>
        </p:nvSpPr>
        <p:spPr>
          <a:xfrm>
            <a:off x="6703560" y="256644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6" name="PlaceHolder 16"/>
          <p:cNvSpPr>
            <a:spLocks noGrp="1"/>
          </p:cNvSpPr>
          <p:nvPr>
            <p:ph type="body"/>
          </p:nvPr>
        </p:nvSpPr>
        <p:spPr>
          <a:xfrm>
            <a:off x="6703560" y="349164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7" name="PlaceHolder 17"/>
          <p:cNvSpPr>
            <a:spLocks noGrp="1"/>
          </p:cNvSpPr>
          <p:nvPr>
            <p:ph type="body"/>
          </p:nvPr>
        </p:nvSpPr>
        <p:spPr>
          <a:xfrm rot="5400000">
            <a:off x="7445160" y="198324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8" name="PlaceHolder 18"/>
          <p:cNvSpPr>
            <a:spLocks noGrp="1"/>
          </p:cNvSpPr>
          <p:nvPr>
            <p:ph type="body"/>
          </p:nvPr>
        </p:nvSpPr>
        <p:spPr>
          <a:xfrm rot="5400000">
            <a:off x="7445160" y="290880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9" name="PlaceHolder 19"/>
          <p:cNvSpPr>
            <a:spLocks noGrp="1"/>
          </p:cNvSpPr>
          <p:nvPr>
            <p:ph type="body"/>
          </p:nvPr>
        </p:nvSpPr>
        <p:spPr>
          <a:xfrm rot="5400000">
            <a:off x="7445160" y="383400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0" name="PlaceHolder 20"/>
          <p:cNvSpPr>
            <a:spLocks noGrp="1"/>
          </p:cNvSpPr>
          <p:nvPr>
            <p:ph type="body"/>
          </p:nvPr>
        </p:nvSpPr>
        <p:spPr>
          <a:xfrm>
            <a:off x="7977240" y="164124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1" name="PlaceHolder 21"/>
          <p:cNvSpPr>
            <a:spLocks noGrp="1"/>
          </p:cNvSpPr>
          <p:nvPr>
            <p:ph type="body"/>
          </p:nvPr>
        </p:nvSpPr>
        <p:spPr>
          <a:xfrm>
            <a:off x="7977240" y="256680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2" name="PlaceHolder 22"/>
          <p:cNvSpPr>
            <a:spLocks noGrp="1"/>
          </p:cNvSpPr>
          <p:nvPr>
            <p:ph type="body"/>
          </p:nvPr>
        </p:nvSpPr>
        <p:spPr>
          <a:xfrm>
            <a:off x="7977240" y="349236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3" name="PlaceHolder 23"/>
          <p:cNvSpPr>
            <a:spLocks noGrp="1"/>
          </p:cNvSpPr>
          <p:nvPr>
            <p:ph type="body"/>
          </p:nvPr>
        </p:nvSpPr>
        <p:spPr>
          <a:xfrm>
            <a:off x="540000" y="441720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4" name="PlaceHolder 24"/>
          <p:cNvSpPr>
            <a:spLocks noGrp="1"/>
          </p:cNvSpPr>
          <p:nvPr>
            <p:ph type="body"/>
          </p:nvPr>
        </p:nvSpPr>
        <p:spPr>
          <a:xfrm rot="5400000">
            <a:off x="1281600" y="475956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5" name="PlaceHolder 25"/>
          <p:cNvSpPr>
            <a:spLocks noGrp="1"/>
          </p:cNvSpPr>
          <p:nvPr>
            <p:ph type="body"/>
          </p:nvPr>
        </p:nvSpPr>
        <p:spPr>
          <a:xfrm>
            <a:off x="1813680" y="441792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6" name="PlaceHolder 26"/>
          <p:cNvSpPr>
            <a:spLocks noGrp="1"/>
          </p:cNvSpPr>
          <p:nvPr>
            <p:ph type="body"/>
          </p:nvPr>
        </p:nvSpPr>
        <p:spPr>
          <a:xfrm>
            <a:off x="6703560" y="441720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7" name="PlaceHolder 27"/>
          <p:cNvSpPr>
            <a:spLocks noGrp="1"/>
          </p:cNvSpPr>
          <p:nvPr>
            <p:ph type="body"/>
          </p:nvPr>
        </p:nvSpPr>
        <p:spPr>
          <a:xfrm rot="5400000">
            <a:off x="7445160" y="475956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8" name="PlaceHolder 28"/>
          <p:cNvSpPr>
            <a:spLocks noGrp="1"/>
          </p:cNvSpPr>
          <p:nvPr>
            <p:ph type="body"/>
          </p:nvPr>
        </p:nvSpPr>
        <p:spPr>
          <a:xfrm>
            <a:off x="7977240" y="441792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9" name="PlaceHolder 29"/>
          <p:cNvSpPr>
            <a:spLocks noGrp="1"/>
          </p:cNvSpPr>
          <p:nvPr>
            <p:ph type="body"/>
          </p:nvPr>
        </p:nvSpPr>
        <p:spPr>
          <a:xfrm>
            <a:off x="540000" y="534240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0" name="PlaceHolder 30"/>
          <p:cNvSpPr>
            <a:spLocks noGrp="1"/>
          </p:cNvSpPr>
          <p:nvPr>
            <p:ph type="body"/>
          </p:nvPr>
        </p:nvSpPr>
        <p:spPr>
          <a:xfrm rot="5400000">
            <a:off x="1281600" y="568476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1" name="PlaceHolder 31"/>
          <p:cNvSpPr>
            <a:spLocks noGrp="1"/>
          </p:cNvSpPr>
          <p:nvPr>
            <p:ph type="body"/>
          </p:nvPr>
        </p:nvSpPr>
        <p:spPr>
          <a:xfrm>
            <a:off x="1813680" y="534276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2" name="PlaceHolder 32"/>
          <p:cNvSpPr>
            <a:spLocks noGrp="1"/>
          </p:cNvSpPr>
          <p:nvPr>
            <p:ph type="body"/>
          </p:nvPr>
        </p:nvSpPr>
        <p:spPr>
          <a:xfrm>
            <a:off x="6703560" y="5342400"/>
            <a:ext cx="106164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72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5000" spc="-1" strike="noStrike">
                <a:solidFill>
                  <a:schemeClr val="accent1"/>
                </a:solidFill>
                <a:latin typeface="Tahoma"/>
              </a:rPr>
              <a:t>NR</a:t>
            </a:r>
            <a:endParaRPr b="0" lang="en-US" sz="5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3" name="PlaceHolder 33"/>
          <p:cNvSpPr>
            <a:spLocks noGrp="1"/>
          </p:cNvSpPr>
          <p:nvPr>
            <p:ph type="body"/>
          </p:nvPr>
        </p:nvSpPr>
        <p:spPr>
          <a:xfrm rot="5400000">
            <a:off x="7445160" y="5684760"/>
            <a:ext cx="647640" cy="35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4" name="PlaceHolder 34"/>
          <p:cNvSpPr>
            <a:spLocks noGrp="1"/>
          </p:cNvSpPr>
          <p:nvPr>
            <p:ph type="body"/>
          </p:nvPr>
        </p:nvSpPr>
        <p:spPr>
          <a:xfrm>
            <a:off x="7977240" y="5343480"/>
            <a:ext cx="367416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5" name="PlaceHolder 35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323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324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dt" idx="7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ftr" idx="8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sldNum" idx="9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850242-EA50-4E30-A8CE-323A898D26C4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368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369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dt" idx="10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ftr" idx="11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sldNum" idx="12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0A249B-99CF-49A8-8C26-BDA90E516E23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40000" y="1728000"/>
            <a:ext cx="1111176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rafik 7" descr=""/>
          <p:cNvPicPr/>
          <p:nvPr/>
        </p:nvPicPr>
        <p:blipFill>
          <a:blip r:embed="rId2"/>
          <a:stretch/>
        </p:blipFill>
        <p:spPr>
          <a:xfrm>
            <a:off x="9439200" y="452160"/>
            <a:ext cx="2212560" cy="358920"/>
          </a:xfrm>
          <a:prstGeom prst="rect">
            <a:avLst/>
          </a:prstGeom>
          <a:ln w="0">
            <a:noFill/>
          </a:ln>
        </p:spPr>
      </p:pic>
      <p:cxnSp>
        <p:nvCxnSpPr>
          <p:cNvPr id="414" name="Straight Connector 8"/>
          <p:cNvCxnSpPr/>
          <p:nvPr/>
        </p:nvCxnSpPr>
        <p:spPr>
          <a:xfrm>
            <a:off x="540000" y="1305000"/>
            <a:ext cx="566640" cy="360"/>
          </a:xfrm>
          <a:prstGeom prst="straightConnector1">
            <a:avLst/>
          </a:prstGeom>
          <a:ln cap="rnd" w="38100">
            <a:solidFill>
              <a:srgbClr val="f19400"/>
            </a:solidFill>
            <a:round/>
          </a:ln>
        </p:spPr>
      </p:cxnSp>
      <p:cxnSp>
        <p:nvCxnSpPr>
          <p:cNvPr id="415" name="Gerader Verbinder 27"/>
          <p:cNvCxnSpPr/>
          <p:nvPr/>
        </p:nvCxnSpPr>
        <p:spPr>
          <a:xfrm>
            <a:off x="540000" y="6426000"/>
            <a:ext cx="11112120" cy="360"/>
          </a:xfrm>
          <a:prstGeom prst="straightConnector1">
            <a:avLst/>
          </a:prstGeom>
          <a:ln cap="rnd" w="12700">
            <a:solidFill>
              <a:srgbClr val="b0a79d"/>
            </a:solidFill>
            <a:round/>
          </a:ln>
        </p:spPr>
      </p:cxnSp>
      <p:sp>
        <p:nvSpPr>
          <p:cNvPr id="416" name="PlaceHolder 1"/>
          <p:cNvSpPr>
            <a:spLocks noGrp="1"/>
          </p:cNvSpPr>
          <p:nvPr>
            <p:ph type="body"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Zweite Überschrift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dt" idx="13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ftr" idx="14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sldNum" idx="15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006074-5E89-423B-8EBA-386315975D0C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540000" y="1728000"/>
            <a:ext cx="5399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6252120" y="1728000"/>
            <a:ext cx="539964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lvl="1" marL="72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Tahoma"/>
              </a:rPr>
              <a:t>Zweite Ebene</a:t>
            </a:r>
            <a:endParaRPr b="0" lang="en-US" sz="1600" spc="-1" strike="noStrike">
              <a:solidFill>
                <a:srgbClr val="000000"/>
              </a:solidFill>
              <a:latin typeface="Tahoma"/>
            </a:endParaRPr>
          </a:p>
          <a:p>
            <a:pPr lvl="2" marL="108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3" marL="144000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200" spc="-1" strike="noStrike">
                <a:solidFill>
                  <a:srgbClr val="000000"/>
                </a:solidFill>
                <a:latin typeface="Tahoma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Tahoma"/>
            </a:endParaRPr>
          </a:p>
          <a:p>
            <a:pPr lvl="4" marL="1800360" indent="-270000">
              <a:lnSpc>
                <a:spcPct val="13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–"/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Fünfte Ebene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3" name="PlaceHolder 8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0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0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PlaceHolder 1"/>
          <p:cNvSpPr>
            <a:spLocks noGrp="1"/>
          </p:cNvSpPr>
          <p:nvPr>
            <p:ph type="title"/>
          </p:nvPr>
        </p:nvSpPr>
        <p:spPr>
          <a:xfrm>
            <a:off x="540000" y="1287720"/>
            <a:ext cx="1111176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4000" spc="398" strike="noStrike" cap="all">
                <a:solidFill>
                  <a:srgbClr val="000000"/>
                </a:solidFill>
                <a:latin typeface="Tahoma"/>
              </a:rPr>
              <a:t>Big Data und cloud computing</a:t>
            </a:r>
            <a:endParaRPr b="0" lang="en-US" sz="40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411" name="PlaceHolder 2"/>
          <p:cNvSpPr>
            <a:spLocks noGrp="1"/>
          </p:cNvSpPr>
          <p:nvPr>
            <p:ph/>
          </p:nvPr>
        </p:nvSpPr>
        <p:spPr>
          <a:xfrm>
            <a:off x="540000" y="187956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Nautical Nonsense – Team Blau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12" name="PlaceHolder 3"/>
          <p:cNvSpPr>
            <a:spLocks noGrp="1"/>
          </p:cNvSpPr>
          <p:nvPr>
            <p:ph/>
          </p:nvPr>
        </p:nvSpPr>
        <p:spPr>
          <a:xfrm>
            <a:off x="540360" y="2634840"/>
            <a:ext cx="1111068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© 2022 OTH Amberg-Weiden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13" name="PlaceHolder 4"/>
          <p:cNvSpPr>
            <a:spLocks noGrp="1"/>
          </p:cNvSpPr>
          <p:nvPr>
            <p:ph/>
          </p:nvPr>
        </p:nvSpPr>
        <p:spPr>
          <a:xfrm>
            <a:off x="540360" y="2900880"/>
            <a:ext cx="700344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Uwe Kölbel, Maximilian Schlosser, Oliver Schmidts, Jan Schuster, Philipp Seufert, Fabian Wagner, Jakob Götz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PlaceHolder 1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Because Sometimes You Just Need to Sink Something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15" name="PlaceHolder 2"/>
          <p:cNvSpPr>
            <a:spLocks noGrp="1"/>
          </p:cNvSpPr>
          <p:nvPr>
            <p:ph type="dt" idx="67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B66876-826C-40B8-A446-EFF2DFE42E9C}" type="datetime3">
              <a:rPr b="0" lang="de-DE" sz="800" spc="-1" strike="noStrike">
                <a:solidFill>
                  <a:srgbClr val="b0a79d"/>
                </a:solidFill>
                <a:latin typeface="Tahoma"/>
              </a:rPr>
              <a:t>5. Juli 2023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6" name="PlaceHolder 3"/>
          <p:cNvSpPr>
            <a:spLocks noGrp="1"/>
          </p:cNvSpPr>
          <p:nvPr>
            <p:ph type="ftr" idx="68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Nautical Nonsense | Team Blau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7" name="PlaceHolder 4"/>
          <p:cNvSpPr>
            <a:spLocks noGrp="1"/>
          </p:cNvSpPr>
          <p:nvPr>
            <p:ph type="sldNum" idx="69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AD21EF-8CA5-4497-A849-7B37CBE89128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8" name="PlaceHolder 5"/>
          <p:cNvSpPr>
            <a:spLocks noGrp="1"/>
          </p:cNvSpPr>
          <p:nvPr>
            <p:ph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Tahoma"/>
              </a:rPr>
              <a:t>Quellen: http://de.battleship-game.org/</a:t>
            </a:r>
            <a:endParaRPr b="0" lang="en-US" sz="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19" name="PlaceHolder 6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Nautical Nonsense 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  <p:pic>
        <p:nvPicPr>
          <p:cNvPr id="1420" name="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5686200" cy="3173760"/>
          </a:xfrm>
          <a:prstGeom prst="rect">
            <a:avLst/>
          </a:prstGeom>
          <a:ln w="0">
            <a:noFill/>
          </a:ln>
        </p:spPr>
      </p:pic>
      <p:pic>
        <p:nvPicPr>
          <p:cNvPr id="1421" name="" descr=""/>
          <p:cNvPicPr/>
          <p:nvPr/>
        </p:nvPicPr>
        <p:blipFill>
          <a:blip r:embed="rId2"/>
          <a:stretch/>
        </p:blipFill>
        <p:spPr>
          <a:xfrm>
            <a:off x="6400800" y="2286000"/>
            <a:ext cx="5562720" cy="314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/>
          </p:nvPr>
        </p:nvSpPr>
        <p:spPr>
          <a:xfrm>
            <a:off x="540000" y="82908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ahoma"/>
              </a:rPr>
              <a:t>Cloud</a:t>
            </a:r>
            <a:endParaRPr b="0" lang="en-US" sz="2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 type="dt" idx="70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CD04EEA-EFA8-4E6A-A97D-28A6A8148E4C}" type="datetime3">
              <a:rPr b="0" lang="de-DE" sz="800" spc="-1" strike="noStrike">
                <a:solidFill>
                  <a:srgbClr val="b0a79d"/>
                </a:solidFill>
                <a:latin typeface="Tahoma"/>
              </a:rPr>
              <a:t>5. Juli 2023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4" name="PlaceHolder 3"/>
          <p:cNvSpPr>
            <a:spLocks noGrp="1"/>
          </p:cNvSpPr>
          <p:nvPr>
            <p:ph type="ftr" idx="71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Präsentationstitel | Verfasser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5" name="PlaceHolder 4"/>
          <p:cNvSpPr>
            <a:spLocks noGrp="1"/>
          </p:cNvSpPr>
          <p:nvPr>
            <p:ph type="sldNum" idx="72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6F2D7F-382D-4BD0-9F6A-250C66063CF9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6" name="PlaceHolder 5"/>
          <p:cNvSpPr>
            <a:spLocks noGrp="1"/>
          </p:cNvSpPr>
          <p:nvPr>
            <p:ph/>
          </p:nvPr>
        </p:nvSpPr>
        <p:spPr>
          <a:xfrm>
            <a:off x="540000" y="1728000"/>
            <a:ext cx="1111176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Cloud – Native Browser Game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Skalierbar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marL="270000" indent="-270000">
              <a:lnSpc>
                <a:spcPct val="130000"/>
              </a:lnSpc>
              <a:spcAft>
                <a:spcPts val="1199"/>
              </a:spcAft>
              <a:buClr>
                <a:srgbClr val="f194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Echtzeitkommunikation zwischen mehreren Parteien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indent="0">
              <a:lnSpc>
                <a:spcPct val="130000"/>
              </a:lnSpc>
              <a:spcAft>
                <a:spcPts val="1199"/>
              </a:spcAft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indent="0">
              <a:lnSpc>
                <a:spcPct val="130000"/>
              </a:lnSpc>
              <a:spcAft>
                <a:spcPts val="1199"/>
              </a:spcAft>
              <a:buNone/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27" name="PlaceHolder 6"/>
          <p:cNvSpPr>
            <a:spLocks noGrp="1"/>
          </p:cNvSpPr>
          <p:nvPr>
            <p:ph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 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28" name="PlaceHolder 7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Fachliches Ziel 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PlaceHolder 1"/>
          <p:cNvSpPr>
            <a:spLocks noGrp="1"/>
          </p:cNvSpPr>
          <p:nvPr>
            <p:ph type="dt" idx="73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5DDFD8-A2FE-4AF0-8CB1-B9319DA9AB24}" type="datetime3">
              <a:rPr b="0" lang="de-DE" sz="800" spc="-1" strike="noStrike">
                <a:solidFill>
                  <a:srgbClr val="b0a79d"/>
                </a:solidFill>
                <a:latin typeface="Tahoma"/>
              </a:rPr>
              <a:t>5. Juli 2023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0" name="PlaceHolder 2"/>
          <p:cNvSpPr>
            <a:spLocks noGrp="1"/>
          </p:cNvSpPr>
          <p:nvPr>
            <p:ph type="ftr" idx="74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Nautical Nonsense | Team Blau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1" name="PlaceHolder 3"/>
          <p:cNvSpPr>
            <a:spLocks noGrp="1"/>
          </p:cNvSpPr>
          <p:nvPr>
            <p:ph type="sldNum" idx="75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9442E8-C8A7-4198-B0FC-4749B913589C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2" name="PlaceHolder 4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Architektur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  <p:pic>
        <p:nvPicPr>
          <p:cNvPr id="1433" name="" descr=""/>
          <p:cNvPicPr/>
          <p:nvPr/>
        </p:nvPicPr>
        <p:blipFill>
          <a:blip r:embed="rId1"/>
          <a:stretch/>
        </p:blipFill>
        <p:spPr>
          <a:xfrm>
            <a:off x="685800" y="1672560"/>
            <a:ext cx="5029200" cy="3813840"/>
          </a:xfrm>
          <a:prstGeom prst="rect">
            <a:avLst/>
          </a:prstGeom>
          <a:ln w="0">
            <a:noFill/>
          </a:ln>
        </p:spPr>
      </p:pic>
      <p:pic>
        <p:nvPicPr>
          <p:cNvPr id="1434" name="" descr=""/>
          <p:cNvPicPr/>
          <p:nvPr/>
        </p:nvPicPr>
        <p:blipFill>
          <a:blip r:embed="rId2"/>
          <a:stretch/>
        </p:blipFill>
        <p:spPr>
          <a:xfrm>
            <a:off x="6629400" y="1371960"/>
            <a:ext cx="4856400" cy="43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PlaceHolder 1"/>
          <p:cNvSpPr>
            <a:spLocks noGrp="1"/>
          </p:cNvSpPr>
          <p:nvPr>
            <p:ph type="dt" idx="76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3C2A4EA-62A1-4AED-8180-78AEE4857B37}" type="datetime3">
              <a:rPr b="0" lang="de-DE" sz="800" spc="-1" strike="noStrike">
                <a:solidFill>
                  <a:srgbClr val="b0a79d"/>
                </a:solidFill>
                <a:latin typeface="Tahoma"/>
              </a:rPr>
              <a:t>5. Juli 2023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6" name="PlaceHolder 2"/>
          <p:cNvSpPr>
            <a:spLocks noGrp="1"/>
          </p:cNvSpPr>
          <p:nvPr>
            <p:ph type="ftr" idx="77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Präsentationstitel | Verfasser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7" name="PlaceHolder 3"/>
          <p:cNvSpPr>
            <a:spLocks noGrp="1"/>
          </p:cNvSpPr>
          <p:nvPr>
            <p:ph type="sldNum" idx="78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2E5C1F-76F0-4873-A92C-C16E379A3CFC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8" name="PlaceHolder 4"/>
          <p:cNvSpPr>
            <a:spLocks noGrp="1"/>
          </p:cNvSpPr>
          <p:nvPr>
            <p:ph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 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39" name="PlaceHolder 5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Test Coverage - Backend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  <p:pic>
        <p:nvPicPr>
          <p:cNvPr id="1440" name="" descr=""/>
          <p:cNvPicPr/>
          <p:nvPr/>
        </p:nvPicPr>
        <p:blipFill>
          <a:blip r:embed="rId1"/>
          <a:stretch/>
        </p:blipFill>
        <p:spPr>
          <a:xfrm>
            <a:off x="143280" y="2544840"/>
            <a:ext cx="11972520" cy="156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dt" idx="79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3CB4F3-237C-42C7-8356-21FE17EA02F7}" type="datetime3">
              <a:rPr b="0" lang="de-DE" sz="800" spc="-1" strike="noStrike">
                <a:solidFill>
                  <a:srgbClr val="b0a79d"/>
                </a:solidFill>
                <a:latin typeface="Tahoma"/>
              </a:rPr>
              <a:t>5. Juli 2023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ftr" idx="80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Präsentationstitel | Verfasser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3" name="PlaceHolder 3"/>
          <p:cNvSpPr>
            <a:spLocks noGrp="1"/>
          </p:cNvSpPr>
          <p:nvPr>
            <p:ph type="sldNum" idx="81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E58B1E-401C-4E05-B9C5-6BEF8E8B93A3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4" name="PlaceHolder 4"/>
          <p:cNvSpPr>
            <a:spLocks noGrp="1"/>
          </p:cNvSpPr>
          <p:nvPr>
            <p:ph/>
          </p:nvPr>
        </p:nvSpPr>
        <p:spPr>
          <a:xfrm>
            <a:off x="540000" y="6020640"/>
            <a:ext cx="111117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3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Tahoma"/>
              </a:rPr>
              <a:t>Quellen: </a:t>
            </a:r>
            <a:endParaRPr b="0" lang="en-US" sz="1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45" name="PlaceHolder 5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Test Coverage - Frontend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  <p:pic>
        <p:nvPicPr>
          <p:cNvPr id="1446" name="" descr=""/>
          <p:cNvPicPr/>
          <p:nvPr/>
        </p:nvPicPr>
        <p:blipFill>
          <a:blip r:embed="rId1"/>
          <a:stretch/>
        </p:blipFill>
        <p:spPr>
          <a:xfrm>
            <a:off x="2926080" y="1448640"/>
            <a:ext cx="644652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PlaceHolder 1"/>
          <p:cNvSpPr>
            <a:spLocks noGrp="1"/>
          </p:cNvSpPr>
          <p:nvPr>
            <p:ph type="dt" idx="82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4C06A-8F03-44E6-827F-1F7137BEDAFD}" type="datetime3">
              <a:rPr b="0" lang="de-DE" sz="800" spc="-1" strike="noStrike">
                <a:solidFill>
                  <a:srgbClr val="b0a79d"/>
                </a:solidFill>
                <a:latin typeface="Tahoma"/>
              </a:rPr>
              <a:t>5. Juli 2023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8" name="PlaceHolder 2"/>
          <p:cNvSpPr>
            <a:spLocks noGrp="1"/>
          </p:cNvSpPr>
          <p:nvPr>
            <p:ph type="ftr" idx="83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Präsentationstitel | Verfasser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9" name="PlaceHolder 3"/>
          <p:cNvSpPr>
            <a:spLocks noGrp="1"/>
          </p:cNvSpPr>
          <p:nvPr>
            <p:ph type="sldNum" idx="84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517BCE-0922-4098-965D-7A53A4428C79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0" name="PlaceHolder 4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Einladungsfolie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  <p:sp>
        <p:nvSpPr>
          <p:cNvPr id="1451" name=""/>
          <p:cNvSpPr txBox="1"/>
          <p:nvPr/>
        </p:nvSpPr>
        <p:spPr>
          <a:xfrm>
            <a:off x="2971800" y="2086200"/>
            <a:ext cx="57150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https://git.oth-aw.de/b010/nautical_nonsense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2" name="" descr=""/>
          <p:cNvPicPr/>
          <p:nvPr/>
        </p:nvPicPr>
        <p:blipFill>
          <a:blip r:embed="rId1"/>
          <a:stretch/>
        </p:blipFill>
        <p:spPr>
          <a:xfrm>
            <a:off x="4114800" y="2743200"/>
            <a:ext cx="320040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dt" idx="85"/>
          </p:nvPr>
        </p:nvSpPr>
        <p:spPr>
          <a:xfrm>
            <a:off x="9525240" y="6492960"/>
            <a:ext cx="17654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B6120F-A48E-4562-90B8-9C65731CA10F}" type="datetime3">
              <a:rPr b="0" lang="de-DE" sz="800" spc="-1" strike="noStrike">
                <a:solidFill>
                  <a:srgbClr val="b0a79d"/>
                </a:solidFill>
                <a:latin typeface="Tahoma"/>
              </a:rPr>
              <a:t>5. Juli 2023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4" name="PlaceHolder 2"/>
          <p:cNvSpPr>
            <a:spLocks noGrp="1"/>
          </p:cNvSpPr>
          <p:nvPr>
            <p:ph type="ftr" idx="86"/>
          </p:nvPr>
        </p:nvSpPr>
        <p:spPr>
          <a:xfrm>
            <a:off x="540000" y="6492960"/>
            <a:ext cx="7559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b0a79d"/>
                </a:solidFill>
                <a:latin typeface="Tahoma"/>
              </a:rPr>
              <a:t>Präsentationstitel | Verfasser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5" name="PlaceHolder 3"/>
          <p:cNvSpPr>
            <a:spLocks noGrp="1"/>
          </p:cNvSpPr>
          <p:nvPr>
            <p:ph type="sldNum" idx="87"/>
          </p:nvPr>
        </p:nvSpPr>
        <p:spPr>
          <a:xfrm>
            <a:off x="11341440" y="6492960"/>
            <a:ext cx="31032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800" spc="-1" strike="noStrike">
                <a:solidFill>
                  <a:srgbClr val="b0a79d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A896E12-B211-4A07-A41D-E4ACFD67B1DB}" type="slidenum">
              <a:rPr b="0" lang="de-DE" sz="800" spc="-1" strike="noStrike">
                <a:solidFill>
                  <a:srgbClr val="b0a79d"/>
                </a:solidFill>
                <a:latin typeface="Tahoma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6" name="PlaceHolder 4"/>
          <p:cNvSpPr>
            <a:spLocks noGrp="1"/>
          </p:cNvSpPr>
          <p:nvPr>
            <p:ph/>
          </p:nvPr>
        </p:nvSpPr>
        <p:spPr>
          <a:xfrm>
            <a:off x="452880" y="2057400"/>
            <a:ext cx="11205720" cy="381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- Cloud-Fähigkeit muss von Anfang an geplant sein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- Spieleprogrammierung beeinhaltet Tücken (Echtzeitfähigkeit)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- Handling von unbekannten Frameworks ist schwierig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Tahoma"/>
              </a:rPr>
              <a:t>=&gt; Ein tolles Spiel ist dabei entstanden</a:t>
            </a: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  <a:p>
            <a:pPr indent="0">
              <a:lnSpc>
                <a:spcPct val="13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57" name="PlaceHolder 5"/>
          <p:cNvSpPr>
            <a:spLocks noGrp="1"/>
          </p:cNvSpPr>
          <p:nvPr>
            <p:ph type="title"/>
          </p:nvPr>
        </p:nvSpPr>
        <p:spPr>
          <a:xfrm>
            <a:off x="540000" y="432000"/>
            <a:ext cx="1111176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Tahoma"/>
              </a:rPr>
              <a:t>Fazit und Lessons Learned</a:t>
            </a:r>
            <a:endParaRPr b="0" lang="en-US" sz="2800" spc="-1" strike="noStrike">
              <a:solidFill>
                <a:srgbClr val="000000"/>
              </a:solidFill>
              <a:latin typeface="Meta OT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LibreOffice/7.4.7.2$Linux_X86_64 LibreOffice_project/40$Build-2</Application>
  <AppVersion>15.0000</AppVersion>
  <Words>2208</Words>
  <Paragraphs>545</Paragraphs>
  <Company>Ostbayerische Technische Hochschule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2015-11-26T10:37:47Z</dcterms:created>
  <dc:creator>PresentationLoad</dc:creator>
  <dc:description/>
  <dc:language>en-US</dc:language>
  <cp:lastModifiedBy/>
  <dcterms:modified xsi:type="dcterms:W3CDTF">2023-07-05T17:41:45Z</dcterms:modified>
  <cp:revision>1850</cp:revision>
  <dc:subject/>
  <dc:title>OTH Master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46</vt:i4>
  </property>
</Properties>
</file>