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6" r:id="rId8"/>
    <p:sldId id="265" r:id="rId9"/>
    <p:sldId id="263" r:id="rId10"/>
    <p:sldId id="260" r:id="rId11"/>
    <p:sldId id="264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2634" autoAdjust="0"/>
  </p:normalViewPr>
  <p:slideViewPr>
    <p:cSldViewPr snapToObjects="1">
      <p:cViewPr varScale="1">
        <p:scale>
          <a:sx n="155" d="100"/>
          <a:sy n="155" d="100"/>
        </p:scale>
        <p:origin x="1866" y="132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dcc.kreusselgruft.dns.army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D9B6938E-A617-4865-9AA6-A07CFAA32A82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6932190-7961-53F7-5402-EF003E5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6482"/>
            <a:ext cx="1619672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3DF977-818E-05EA-254C-F3BC5E4B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3" y="1013533"/>
            <a:ext cx="7432595" cy="50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9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6932190-7961-53F7-5402-EF003E5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6482"/>
            <a:ext cx="1619672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3DF977-818E-05EA-254C-F3BC5E4B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643" y="1067254"/>
            <a:ext cx="7432595" cy="48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en-DE" dirty="0" err="1"/>
              <a:t>Ziele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CA1703-8BF6-4C18-8857-287D51B33B72}"/>
              </a:ext>
            </a:extLst>
          </p:cNvPr>
          <p:cNvSpPr txBox="1"/>
          <p:nvPr/>
        </p:nvSpPr>
        <p:spPr>
          <a:xfrm>
            <a:off x="251520" y="1645011"/>
            <a:ext cx="878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Ziel des 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Projekts</a:t>
            </a:r>
            <a:r>
              <a:rPr lang="de-DE" b="0" i="0" dirty="0">
                <a:effectLst/>
                <a:latin typeface="Arial" panose="020B0604020202020204" pitchFamily="34" charset="0"/>
              </a:rPr>
              <a:t> ist es,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einen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Ü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berblick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über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aktuelle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Trends auf Twitter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erhaltern</a:t>
            </a:r>
            <a:r>
              <a:rPr lang="en-DE" b="0" i="0" dirty="0"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AF20D2-E922-47F2-9D81-FFCDCDB1561A}"/>
              </a:ext>
            </a:extLst>
          </p:cNvPr>
          <p:cNvSpPr txBox="1"/>
          <p:nvPr/>
        </p:nvSpPr>
        <p:spPr>
          <a:xfrm>
            <a:off x="755696" y="2559926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Implementiert</a:t>
            </a:r>
            <a:r>
              <a:rPr lang="en-DE" dirty="0"/>
              <a:t>:</a:t>
            </a:r>
          </a:p>
          <a:p>
            <a:endParaRPr lang="en-DE" dirty="0"/>
          </a:p>
          <a:p>
            <a:r>
              <a:rPr lang="en-DE" dirty="0"/>
              <a:t>(1) </a:t>
            </a:r>
            <a:r>
              <a:rPr lang="en-US" dirty="0" err="1"/>
              <a:t>Aktuelle</a:t>
            </a:r>
            <a:r>
              <a:rPr lang="en-US" dirty="0"/>
              <a:t> Trends</a:t>
            </a:r>
            <a:endParaRPr lang="en-DE" dirty="0"/>
          </a:p>
          <a:p>
            <a:r>
              <a:rPr lang="en-US" dirty="0"/>
              <a:t>(2</a:t>
            </a:r>
            <a:r>
              <a:rPr lang="en-DE" dirty="0"/>
              <a:t>) </a:t>
            </a:r>
            <a:r>
              <a:rPr lang="en-US" dirty="0" err="1"/>
              <a:t>Zeitlicher</a:t>
            </a:r>
            <a:r>
              <a:rPr lang="en-US" dirty="0"/>
              <a:t> </a:t>
            </a:r>
            <a:r>
              <a:rPr lang="en-US" dirty="0" err="1"/>
              <a:t>Verlauf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Trends</a:t>
            </a:r>
            <a:endParaRPr lang="en-DE" dirty="0"/>
          </a:p>
          <a:p>
            <a:r>
              <a:rPr lang="en-DE" dirty="0"/>
              <a:t>(</a:t>
            </a:r>
            <a:r>
              <a:rPr lang="en-US" dirty="0"/>
              <a:t>3</a:t>
            </a:r>
            <a:r>
              <a:rPr lang="en-DE" dirty="0"/>
              <a:t>) </a:t>
            </a:r>
            <a:r>
              <a:rPr lang="en-US" dirty="0" err="1"/>
              <a:t>Zeitlicher</a:t>
            </a:r>
            <a:r>
              <a:rPr lang="en-US" dirty="0"/>
              <a:t> </a:t>
            </a:r>
            <a:r>
              <a:rPr lang="en-US" dirty="0" err="1"/>
              <a:t>Verlauf</a:t>
            </a:r>
            <a:r>
              <a:rPr lang="en-US" dirty="0"/>
              <a:t> </a:t>
            </a:r>
            <a:r>
              <a:rPr lang="en-US" dirty="0" err="1"/>
              <a:t>mehrer</a:t>
            </a:r>
            <a:r>
              <a:rPr lang="en-US" dirty="0"/>
              <a:t> Trends </a:t>
            </a:r>
            <a:r>
              <a:rPr lang="en-US" dirty="0" err="1"/>
              <a:t>vergleichen</a:t>
            </a:r>
            <a:endParaRPr lang="en-US" dirty="0"/>
          </a:p>
          <a:p>
            <a:r>
              <a:rPr lang="en-US" dirty="0"/>
              <a:t>(5) Sentiments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C0AE73-FC8B-47E1-914F-4A72966834D8}"/>
              </a:ext>
            </a:extLst>
          </p:cNvPr>
          <p:cNvSpPr txBox="1"/>
          <p:nvPr/>
        </p:nvSpPr>
        <p:spPr>
          <a:xfrm>
            <a:off x="4788024" y="2564904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en-DE" dirty="0" err="1"/>
              <a:t>usstehend</a:t>
            </a:r>
            <a:r>
              <a:rPr lang="en-DE" dirty="0"/>
              <a:t>:</a:t>
            </a:r>
          </a:p>
          <a:p>
            <a:endParaRPr lang="en-DE" dirty="0"/>
          </a:p>
          <a:p>
            <a:r>
              <a:rPr lang="en-DE" dirty="0"/>
              <a:t>(</a:t>
            </a:r>
            <a:r>
              <a:rPr lang="en-US" dirty="0"/>
              <a:t>4</a:t>
            </a:r>
            <a:r>
              <a:rPr lang="en-DE" dirty="0"/>
              <a:t>) </a:t>
            </a:r>
            <a:r>
              <a:rPr lang="en-US" dirty="0"/>
              <a:t>Topics</a:t>
            </a:r>
            <a:endParaRPr lang="en-DE" dirty="0"/>
          </a:p>
          <a:p>
            <a:r>
              <a:rPr lang="en-DE" dirty="0"/>
              <a:t>(6)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Tweet</a:t>
            </a:r>
            <a:endParaRPr lang="en-DE" dirty="0"/>
          </a:p>
          <a:p>
            <a:r>
              <a:rPr lang="en-DE" dirty="0"/>
              <a:t>(7) </a:t>
            </a:r>
            <a:r>
              <a:rPr lang="en-US" dirty="0"/>
              <a:t>Hashtag Heatmap</a:t>
            </a:r>
          </a:p>
          <a:p>
            <a:r>
              <a:rPr lang="en-US" dirty="0"/>
              <a:t>(8) Twitter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Statistiken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88D932-5D19-4ED8-B319-9D5D11FB7FDE}"/>
              </a:ext>
            </a:extLst>
          </p:cNvPr>
          <p:cNvSpPr txBox="1"/>
          <p:nvPr/>
        </p:nvSpPr>
        <p:spPr>
          <a:xfrm>
            <a:off x="251520" y="222251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Anforderungen</a:t>
            </a:r>
            <a:r>
              <a:rPr lang="en-DE" dirty="0"/>
              <a:t>: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9DA87AB4-ADF2-40EC-BD27-8D2E1D2E6C6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1051-D537-499D-BE0A-22CF46E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Architekturüberblick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5935DB-D6DD-4715-8016-26554F35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2F0-D057-4773-A4A6-78DF13575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43C9B-A192-4E82-B5E6-D45B126A6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9902FB13-078C-4B67-8292-B5C0D4E8C97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639B-CD02-C4CA-A799-6882F599B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" y="1493811"/>
            <a:ext cx="3278556" cy="4215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8F6C1-A8A1-46EF-A151-C6EF6300A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01317"/>
            <a:ext cx="4751410" cy="3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D65E-2EB3-469C-835B-259A16FF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Testabdeckung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A55B8F-B1EE-4C98-8300-3D22ABCD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A2B4-E097-4CEB-BFAB-0BD75137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3DE-1B20-4FAA-9843-96AAF73A6B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/>
          </a:p>
        </p:txBody>
      </p:sp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7501210F-4613-4934-9859-A7F7923DBB7D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2317F2-609A-2CD0-3B0B-9A0CBD33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2" y="2408362"/>
            <a:ext cx="4010461" cy="19996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CE541F-0661-D8C0-1646-78FA12220BE7}"/>
              </a:ext>
            </a:extLst>
          </p:cNvPr>
          <p:cNvSpPr txBox="1"/>
          <p:nvPr/>
        </p:nvSpPr>
        <p:spPr>
          <a:xfrm>
            <a:off x="4572000" y="1990965"/>
            <a:ext cx="41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Conductor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0B7F8-C2C5-0F86-DFB1-03ACC5B43462}"/>
              </a:ext>
            </a:extLst>
          </p:cNvPr>
          <p:cNvSpPr txBox="1"/>
          <p:nvPr/>
        </p:nvSpPr>
        <p:spPr>
          <a:xfrm>
            <a:off x="397484" y="1996407"/>
            <a:ext cx="41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Database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F34B755-18B5-EF5A-423F-EC286781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55" y="2274983"/>
            <a:ext cx="4364527" cy="23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D65E-2EB3-469C-835B-259A16FF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Testabdeckung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A55B8F-B1EE-4C98-8300-3D22ABCD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A2B4-E097-4CEB-BFAB-0BD75137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3DE-1B20-4FAA-9843-96AAF73A6B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/>
          </a:p>
        </p:txBody>
      </p:sp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7501210F-4613-4934-9859-A7F7923DBB7D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D2AB60-646A-7F86-6BE4-76ABEB5F1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7" y="1328861"/>
            <a:ext cx="4145579" cy="2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E36AF46-13DF-77A4-44D5-A03872B5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86" y="1328860"/>
            <a:ext cx="4480297" cy="2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A566F-4EF9-7E2D-ACCD-A7F708AB2891}"/>
              </a:ext>
            </a:extLst>
          </p:cNvPr>
          <p:cNvSpPr txBox="1"/>
          <p:nvPr/>
        </p:nvSpPr>
        <p:spPr>
          <a:xfrm>
            <a:off x="93747" y="952030"/>
            <a:ext cx="41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Sentiment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1D7A2-CAE4-3F54-4EB5-E1627973DA23}"/>
              </a:ext>
            </a:extLst>
          </p:cNvPr>
          <p:cNvSpPr txBox="1"/>
          <p:nvPr/>
        </p:nvSpPr>
        <p:spPr>
          <a:xfrm>
            <a:off x="4527386" y="865032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Trendservice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D2B55EB-0976-C2E7-8F65-1911DC49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45" y="4260164"/>
            <a:ext cx="4437618" cy="20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CE541F-0661-D8C0-1646-78FA12220BE7}"/>
              </a:ext>
            </a:extLst>
          </p:cNvPr>
          <p:cNvSpPr txBox="1"/>
          <p:nvPr/>
        </p:nvSpPr>
        <p:spPr>
          <a:xfrm>
            <a:off x="2339752" y="3781498"/>
            <a:ext cx="41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9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3394A-CB66-4438-AE67-8BF44310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892" y="2926813"/>
            <a:ext cx="1944216" cy="502187"/>
          </a:xfrm>
        </p:spPr>
        <p:txBody>
          <a:bodyPr/>
          <a:lstStyle/>
          <a:p>
            <a:r>
              <a:rPr lang="en-DE" dirty="0"/>
              <a:t>Live Demo!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E1E3D5-4DC3-462B-970F-A40B6647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F4AC1-0AD3-4C07-A15C-D204DC02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4B6E0-57BA-4705-AB15-FB0F3CFAA2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3B8EBF0-E3E8-4ED5-9FE2-9CBA0183C1F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F33A9-3493-550A-E7B5-D8D82D56C1A6}"/>
              </a:ext>
            </a:extLst>
          </p:cNvPr>
          <p:cNvSpPr txBox="1"/>
          <p:nvPr/>
        </p:nvSpPr>
        <p:spPr>
          <a:xfrm>
            <a:off x="2686354" y="3496477"/>
            <a:ext cx="377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https://bdcc.kreusselgruft.dns.army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6932190-7961-53F7-5402-EF003E5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6482"/>
            <a:ext cx="1619672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3DF977-818E-05EA-254C-F3BC5E4B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9210" y="1067254"/>
            <a:ext cx="6391461" cy="48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6932190-7961-53F7-5402-EF003E5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6482"/>
            <a:ext cx="1619672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3DF977-818E-05EA-254C-F3BC5E4B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643" y="1852461"/>
            <a:ext cx="7432595" cy="33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Twitter-Dash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05.07.2022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Hahn, Kleber, Klier, </a:t>
            </a:r>
            <a:r>
              <a:rPr lang="de-DE" dirty="0" err="1"/>
              <a:t>Kreussel</a:t>
            </a:r>
            <a:r>
              <a:rPr lang="de-DE" dirty="0"/>
              <a:t>, Paris, Ziegler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6932190-7961-53F7-5402-EF003E5A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6482"/>
            <a:ext cx="1619672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3DF977-818E-05EA-254C-F3BC5E4B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643" y="1015266"/>
            <a:ext cx="7432595" cy="49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17213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264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Helvetica</vt:lpstr>
      <vt:lpstr>MetaNormal-Roman</vt:lpstr>
      <vt:lpstr>Tahoma</vt:lpstr>
      <vt:lpstr>Times New Roman</vt:lpstr>
      <vt:lpstr>Wingdings</vt:lpstr>
      <vt:lpstr>INF6 Druck</vt:lpstr>
      <vt:lpstr>Twitter-Dash</vt:lpstr>
      <vt:lpstr>Ziele</vt:lpstr>
      <vt:lpstr>Architekturüberblick</vt:lpstr>
      <vt:lpstr>Testabdeckung</vt:lpstr>
      <vt:lpstr>Testabdeckung</vt:lpstr>
      <vt:lpstr>Live Demo!</vt:lpstr>
      <vt:lpstr>Anwendung</vt:lpstr>
      <vt:lpstr>Anwendung</vt:lpstr>
      <vt:lpstr>Anwendung</vt:lpstr>
      <vt:lpstr>Anwendung</vt:lpstr>
      <vt:lpstr>Anwendung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Andreas Ziegler</cp:lastModifiedBy>
  <cp:revision>1366</cp:revision>
  <dcterms:created xsi:type="dcterms:W3CDTF">2019-02-23T14:04:12Z</dcterms:created>
  <dcterms:modified xsi:type="dcterms:W3CDTF">2022-07-04T18:19:16Z</dcterms:modified>
</cp:coreProperties>
</file>