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2634" autoAdjust="0"/>
  </p:normalViewPr>
  <p:slideViewPr>
    <p:cSldViewPr snapToObjects="1">
      <p:cViewPr varScale="1">
        <p:scale>
          <a:sx n="155" d="100"/>
          <a:sy n="155" d="100"/>
        </p:scale>
        <p:origin x="1866" y="132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fld id="{6E291615-FAF7-4493-A686-6F4E1EA06A9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(5) </a:t>
            </a:r>
            <a:r>
              <a:rPr lang="en-DE" dirty="0" err="1"/>
              <a:t>begrenze</a:t>
            </a:r>
            <a:r>
              <a:rPr lang="en-DE" dirty="0"/>
              <a:t> </a:t>
            </a:r>
            <a:r>
              <a:rPr lang="en-DE" dirty="0" err="1"/>
              <a:t>imdb</a:t>
            </a:r>
            <a:r>
              <a:rPr lang="en-DE" dirty="0"/>
              <a:t> </a:t>
            </a:r>
            <a:r>
              <a:rPr lang="en-DE" dirty="0" err="1"/>
              <a:t>anbindung</a:t>
            </a:r>
            <a:r>
              <a:rPr lang="en-DE" dirty="0"/>
              <a:t> -&gt; </a:t>
            </a:r>
            <a:r>
              <a:rPr lang="en-DE" dirty="0" err="1"/>
              <a:t>folgepunkt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(2)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(6) </a:t>
            </a:r>
            <a:r>
              <a:rPr lang="de-DE" dirty="0"/>
              <a:t>T</a:t>
            </a:r>
            <a:r>
              <a:rPr lang="en-DE" dirty="0" err="1"/>
              <a:t>eilweiße</a:t>
            </a:r>
            <a:r>
              <a:rPr lang="en-DE" dirty="0"/>
              <a:t> </a:t>
            </a:r>
            <a:r>
              <a:rPr lang="en-DE" dirty="0" err="1"/>
              <a:t>umgesetzt</a:t>
            </a:r>
            <a:r>
              <a:rPr lang="en-DE" dirty="0"/>
              <a:t> / </a:t>
            </a:r>
            <a:r>
              <a:rPr lang="en-DE" dirty="0" err="1"/>
              <a:t>umsetzung</a:t>
            </a:r>
            <a:r>
              <a:rPr lang="en-DE" dirty="0"/>
              <a:t> </a:t>
            </a:r>
            <a:r>
              <a:rPr lang="en-DE" dirty="0" err="1"/>
              <a:t>wäre</a:t>
            </a:r>
            <a:r>
              <a:rPr lang="en-DE" dirty="0"/>
              <a:t> </a:t>
            </a:r>
            <a:r>
              <a:rPr lang="en-DE" dirty="0" err="1"/>
              <a:t>möglich</a:t>
            </a:r>
            <a:r>
              <a:rPr lang="en-DE" dirty="0"/>
              <a:t> </a:t>
            </a:r>
            <a:r>
              <a:rPr lang="en-DE" dirty="0" err="1"/>
              <a:t>gewesen</a:t>
            </a:r>
            <a:endParaRPr lang="en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(7) </a:t>
            </a:r>
            <a:r>
              <a:rPr lang="en-DE" dirty="0" err="1"/>
              <a:t>begrenze</a:t>
            </a:r>
            <a:r>
              <a:rPr lang="en-DE" dirty="0"/>
              <a:t> </a:t>
            </a:r>
            <a:r>
              <a:rPr lang="en-DE" dirty="0" err="1"/>
              <a:t>imdb</a:t>
            </a:r>
            <a:r>
              <a:rPr lang="en-DE" dirty="0"/>
              <a:t> </a:t>
            </a:r>
            <a:r>
              <a:rPr lang="en-DE" dirty="0" err="1"/>
              <a:t>anbindung</a:t>
            </a:r>
            <a:r>
              <a:rPr lang="en-DE" dirty="0"/>
              <a:t> (</a:t>
            </a:r>
            <a:r>
              <a:rPr lang="en-DE" dirty="0" err="1"/>
              <a:t>anzahl</a:t>
            </a:r>
            <a:r>
              <a:rPr lang="en-DE" dirty="0"/>
              <a:t> der </a:t>
            </a:r>
            <a:r>
              <a:rPr lang="en-DE" dirty="0" err="1"/>
              <a:t>abfragen</a:t>
            </a:r>
            <a:r>
              <a:rPr lang="en-DE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9234C3BE-0288-417C-9E38-54CD1D559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5606" y="910474"/>
            <a:ext cx="1952787" cy="1952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BD9BE8-D80A-40D4-975E-6D969368865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33" r:id="rId3"/>
    <p:sldLayoutId id="2147483737" r:id="rId4"/>
    <p:sldLayoutId id="2147483738" r:id="rId5"/>
    <p:sldLayoutId id="2147483744" r:id="rId6"/>
    <p:sldLayoutId id="2147483746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9D2C1-A317-4528-98F6-5859BAE61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39A90-A052-4092-927A-8737DF1E2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74" name="Rectangle 2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defTabSz="912813" eaLnBrk="1" hangingPunct="1"/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E6612-F8A4-4B07-9092-2C154233D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DA3D5-2AF8-423C-B5A3-64F16D0B9D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B4DEC-F033-4283-91AE-DEF2EE3D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7D6AC-9893-46CD-8361-8EC82A17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</a:t>
            </a:fld>
            <a:endParaRPr lang="de-DE" dirty="0"/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D9B6938E-A617-4865-9AA6-A07CFAA32A82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DE" dirty="0" err="1"/>
              <a:t>Kreussel</a:t>
            </a:r>
            <a:r>
              <a:rPr lang="en-DE" dirty="0"/>
              <a:t>, Ziegler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/>
          <a:lstStyle/>
          <a:p>
            <a:r>
              <a:rPr lang="en-DE" dirty="0" err="1"/>
              <a:t>Ziele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CA1703-8BF6-4C18-8857-287D51B33B72}"/>
              </a:ext>
            </a:extLst>
          </p:cNvPr>
          <p:cNvSpPr txBox="1"/>
          <p:nvPr/>
        </p:nvSpPr>
        <p:spPr>
          <a:xfrm>
            <a:off x="251520" y="1412776"/>
            <a:ext cx="8784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Ziel des 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Projekts</a:t>
            </a:r>
            <a:r>
              <a:rPr lang="de-DE" b="0" i="0" dirty="0">
                <a:effectLst/>
                <a:latin typeface="Arial" panose="020B0604020202020204" pitchFamily="34" charset="0"/>
              </a:rPr>
              <a:t> ist es, Filmdatenbanken durchsuchbar zu machen, um Informationen </a:t>
            </a:r>
            <a:r>
              <a:rPr lang="en-DE" b="0" i="0" dirty="0">
                <a:effectLst/>
                <a:latin typeface="Arial" panose="020B0604020202020204" pitchFamily="34" charset="0"/>
              </a:rPr>
              <a:t>ü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ber</a:t>
            </a:r>
            <a:r>
              <a:rPr lang="de-DE" b="0" i="0" dirty="0">
                <a:effectLst/>
                <a:latin typeface="Arial" panose="020B0604020202020204" pitchFamily="34" charset="0"/>
              </a:rPr>
              <a:t> Filme zu erhalte</a:t>
            </a:r>
            <a:r>
              <a:rPr lang="en-DE" b="0" i="0" dirty="0">
                <a:effectLst/>
                <a:latin typeface="Arial" panose="020B0604020202020204" pitchFamily="34" charset="0"/>
              </a:rPr>
              <a:t>n.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AF20D2-E922-47F2-9D81-FFCDCDB1561A}"/>
              </a:ext>
            </a:extLst>
          </p:cNvPr>
          <p:cNvSpPr txBox="1"/>
          <p:nvPr/>
        </p:nvSpPr>
        <p:spPr>
          <a:xfrm>
            <a:off x="755696" y="2559926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err="1"/>
              <a:t>Implementiert</a:t>
            </a:r>
            <a:r>
              <a:rPr lang="en-DE" dirty="0"/>
              <a:t>:</a:t>
            </a:r>
          </a:p>
          <a:p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(1) </a:t>
            </a:r>
            <a:r>
              <a:rPr lang="en-DE" dirty="0" err="1"/>
              <a:t>Filme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Metadaten</a:t>
            </a:r>
            <a:r>
              <a:rPr lang="en-DE" dirty="0"/>
              <a:t> </a:t>
            </a:r>
            <a:r>
              <a:rPr lang="en-DE" dirty="0" err="1"/>
              <a:t>suchen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(3) </a:t>
            </a:r>
            <a:r>
              <a:rPr lang="en-DE" dirty="0" err="1"/>
              <a:t>Gemeinsamkeiten</a:t>
            </a:r>
            <a:r>
              <a:rPr lang="en-DE" dirty="0"/>
              <a:t> </a:t>
            </a:r>
            <a:r>
              <a:rPr lang="en-DE" dirty="0" err="1"/>
              <a:t>einer</a:t>
            </a:r>
            <a:r>
              <a:rPr lang="en-DE" dirty="0"/>
              <a:t> </a:t>
            </a:r>
            <a:r>
              <a:rPr lang="en-DE" dirty="0" err="1"/>
              <a:t>Filmliste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(4) </a:t>
            </a:r>
            <a:r>
              <a:rPr lang="en-DE" dirty="0" err="1"/>
              <a:t>Filmvorschlag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Filmliste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(2) (</a:t>
            </a:r>
            <a:r>
              <a:rPr lang="en-DE" dirty="0" err="1"/>
              <a:t>abgeändert</a:t>
            </a:r>
            <a:r>
              <a:rPr lang="en-DE" dirty="0"/>
              <a:t>) </a:t>
            </a:r>
            <a:r>
              <a:rPr lang="en-DE" dirty="0" err="1"/>
              <a:t>Personensuche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C0AE73-FC8B-47E1-914F-4A72966834D8}"/>
              </a:ext>
            </a:extLst>
          </p:cNvPr>
          <p:cNvSpPr txBox="1"/>
          <p:nvPr/>
        </p:nvSpPr>
        <p:spPr>
          <a:xfrm>
            <a:off x="4788024" y="2564904"/>
            <a:ext cx="280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en-DE" dirty="0" err="1"/>
              <a:t>usstehend</a:t>
            </a:r>
            <a:r>
              <a:rPr lang="en-DE" dirty="0"/>
              <a:t>: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(5) </a:t>
            </a:r>
            <a:r>
              <a:rPr lang="en-DE" dirty="0" err="1"/>
              <a:t>Filmsuche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Filmmitwirkender</a:t>
            </a:r>
            <a:r>
              <a:rPr lang="en-DE" dirty="0"/>
              <a:t> </a:t>
            </a:r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(6) </a:t>
            </a:r>
            <a:r>
              <a:rPr lang="en-DE" dirty="0" err="1"/>
              <a:t>Filme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Metadaten</a:t>
            </a:r>
            <a:r>
              <a:rPr lang="en-DE" dirty="0"/>
              <a:t> </a:t>
            </a:r>
            <a:r>
              <a:rPr lang="en-DE" dirty="0" err="1"/>
              <a:t>suchen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(7) </a:t>
            </a:r>
            <a:r>
              <a:rPr lang="en-DE" dirty="0" err="1"/>
              <a:t>Sortieren</a:t>
            </a:r>
            <a:r>
              <a:rPr lang="en-DE" dirty="0"/>
              <a:t> der </a:t>
            </a:r>
            <a:r>
              <a:rPr lang="en-DE" dirty="0" err="1"/>
              <a:t>Ergebnisse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Kriterien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88D932-5D19-4ED8-B319-9D5D11FB7FDE}"/>
              </a:ext>
            </a:extLst>
          </p:cNvPr>
          <p:cNvSpPr txBox="1"/>
          <p:nvPr/>
        </p:nvSpPr>
        <p:spPr>
          <a:xfrm>
            <a:off x="251520" y="222251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err="1"/>
              <a:t>Anforderungen</a:t>
            </a:r>
            <a:r>
              <a:rPr lang="en-DE" dirty="0"/>
              <a:t>:</a:t>
            </a:r>
            <a:endParaRPr lang="de-DE" dirty="0"/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9DA87AB4-ADF2-40EC-BD27-8D2E1D2E6C66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DE" dirty="0" err="1"/>
              <a:t>Kreussel</a:t>
            </a:r>
            <a:r>
              <a:rPr lang="en-DE" dirty="0"/>
              <a:t>, Ziegler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41051-D537-499D-BE0A-22CF46E2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Architekturüberblick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5935DB-D6DD-4715-8016-26554F350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BC12F0-D057-4773-A4A6-78DF13575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43C9B-A192-4E82-B5E6-D45B126A61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3D9BD1-7922-428D-AF81-447063AA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05" y="836712"/>
            <a:ext cx="5238720" cy="551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9902FB13-078C-4B67-8292-B5C0D4E8C976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DE" dirty="0" err="1"/>
              <a:t>Kreussel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75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D65E-2EB3-469C-835B-259A16FF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Testabdeckung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A55B8F-B1EE-4C98-8300-3D22ABCD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CA2B4-E097-4CEB-BFAB-0BD75137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3DE-1B20-4FAA-9843-96AAF73A6B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2C0348-6127-4767-BBF8-C19914AE2FD5}"/>
              </a:ext>
            </a:extLst>
          </p:cNvPr>
          <p:cNvSpPr txBox="1"/>
          <p:nvPr/>
        </p:nvSpPr>
        <p:spPr>
          <a:xfrm>
            <a:off x="512290" y="12061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B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ackend</a:t>
            </a:r>
            <a:r>
              <a:rPr lang="en-DE" b="0" i="0" dirty="0"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B2FC8-6FE7-4989-872A-71640016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0" y="4941168"/>
            <a:ext cx="55149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3F32B44-BD33-48E7-BE84-F813A0C0EE3E}"/>
              </a:ext>
            </a:extLst>
          </p:cNvPr>
          <p:cNvSpPr txBox="1"/>
          <p:nvPr/>
        </p:nvSpPr>
        <p:spPr>
          <a:xfrm>
            <a:off x="502902" y="4331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F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rontend</a:t>
            </a:r>
            <a:r>
              <a:rPr lang="en-DE" b="0" i="0" dirty="0"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80CCEE-AB66-4672-8742-2EE95E22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6" y="1713857"/>
            <a:ext cx="74104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7501210F-4613-4934-9859-A7F7923DBB7D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DE" dirty="0" err="1"/>
              <a:t>Kreussel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59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A47A-1A55-44CE-A2AD-17EC386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Anwendung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75FD5-F5B5-4706-880B-DBBCA2F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83D3D-9B7D-4A33-90D9-66601485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7C540-2968-4C45-944A-192AAAE5A3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EF9A9B-A12E-487B-886A-602ED729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775641"/>
          </a:xfrm>
          <a:prstGeom prst="rect">
            <a:avLst/>
          </a:prstGeom>
        </p:spPr>
      </p:pic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C641C42-2AE8-4216-8895-DDFE3834FEE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DE" dirty="0" err="1"/>
              <a:t>Kreussel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49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3394A-CB66-4438-AE67-8BF44310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892" y="2926813"/>
            <a:ext cx="1944216" cy="502187"/>
          </a:xfrm>
        </p:spPr>
        <p:txBody>
          <a:bodyPr/>
          <a:lstStyle/>
          <a:p>
            <a:r>
              <a:rPr lang="en-DE" dirty="0"/>
              <a:t>Live Demo!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E1E3D5-4DC3-462B-970F-A40B66470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F4AC1-0AD3-4C07-A15C-D204DC025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4B6E0-57BA-4705-AB15-FB0F3CFAA2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63B8EBF0-E3E8-4ED5-9FE2-9CBA0183C1F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DE" dirty="0" err="1"/>
              <a:t>Kreussel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5372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160</Words>
  <Application>Microsoft Office PowerPoint</Application>
  <PresentationFormat>On-screen Show (4:3)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Helvetica</vt:lpstr>
      <vt:lpstr>MetaNormal-Roman</vt:lpstr>
      <vt:lpstr>Tahoma</vt:lpstr>
      <vt:lpstr>Times New Roman</vt:lpstr>
      <vt:lpstr>Wingdings</vt:lpstr>
      <vt:lpstr>INF6 Druck</vt:lpstr>
      <vt:lpstr>Graphvio</vt:lpstr>
      <vt:lpstr>Ziele</vt:lpstr>
      <vt:lpstr>Architekturüberblick</vt:lpstr>
      <vt:lpstr>Testabdeckung</vt:lpstr>
      <vt:lpstr>Anwendung</vt:lpstr>
      <vt:lpstr>Live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Andreas Ziegler</cp:lastModifiedBy>
  <cp:revision>1361</cp:revision>
  <dcterms:created xsi:type="dcterms:W3CDTF">2019-02-23T14:04:12Z</dcterms:created>
  <dcterms:modified xsi:type="dcterms:W3CDTF">2022-06-14T19:40:04Z</dcterms:modified>
</cp:coreProperties>
</file>