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63" r:id="rId3"/>
    <p:sldId id="257" r:id="rId4"/>
    <p:sldId id="662" r:id="rId5"/>
    <p:sldId id="664" r:id="rId6"/>
    <p:sldId id="665" r:id="rId7"/>
    <p:sldId id="669" r:id="rId8"/>
    <p:sldId id="666" r:id="rId9"/>
    <p:sldId id="667" r:id="rId10"/>
    <p:sldId id="668" r:id="rId11"/>
    <p:sldId id="661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73" autoAdjust="0"/>
  </p:normalViewPr>
  <p:slideViewPr>
    <p:cSldViewPr snapToObjects="1">
      <p:cViewPr varScale="1">
        <p:scale>
          <a:sx n="82" d="100"/>
          <a:sy n="82" d="100"/>
        </p:scale>
        <p:origin x="1272" y="48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0603-3BA1-4D61-B905-AA238719989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93FEFA-C31F-4E11-A68A-A49812A2BFFA}">
      <dgm:prSet/>
      <dgm:spPr/>
      <dgm:t>
        <a:bodyPr/>
        <a:lstStyle/>
        <a:p>
          <a:r>
            <a:rPr lang="de-DE" b="1"/>
            <a:t>Frontend </a:t>
          </a:r>
          <a:endParaRPr lang="en-US"/>
        </a:p>
      </dgm:t>
    </dgm:pt>
    <dgm:pt modelId="{E55225A2-FAD6-434A-B26C-61BCCC61EA95}" type="parTrans" cxnId="{42BE3DE9-F5DF-4673-8A6C-6BD94A3089BD}">
      <dgm:prSet/>
      <dgm:spPr/>
      <dgm:t>
        <a:bodyPr/>
        <a:lstStyle/>
        <a:p>
          <a:endParaRPr lang="en-US"/>
        </a:p>
      </dgm:t>
    </dgm:pt>
    <dgm:pt modelId="{778631B9-CD09-424E-9BC7-0D1164D21064}" type="sibTrans" cxnId="{42BE3DE9-F5DF-4673-8A6C-6BD94A3089BD}">
      <dgm:prSet/>
      <dgm:spPr/>
      <dgm:t>
        <a:bodyPr/>
        <a:lstStyle/>
        <a:p>
          <a:endParaRPr lang="en-US"/>
        </a:p>
      </dgm:t>
    </dgm:pt>
    <dgm:pt modelId="{F9CCE907-4FE9-48E3-B72C-D3952153FCA6}">
      <dgm:prSet/>
      <dgm:spPr/>
      <dgm:t>
        <a:bodyPr/>
        <a:lstStyle/>
        <a:p>
          <a:r>
            <a:rPr lang="de-DE" b="1"/>
            <a:t>Backend</a:t>
          </a:r>
          <a:endParaRPr lang="en-US"/>
        </a:p>
      </dgm:t>
    </dgm:pt>
    <dgm:pt modelId="{07D1059A-C8C8-4BB7-8325-F653E812704B}" type="parTrans" cxnId="{7B45AFD1-8276-4168-95F5-4B8797531D2A}">
      <dgm:prSet/>
      <dgm:spPr/>
      <dgm:t>
        <a:bodyPr/>
        <a:lstStyle/>
        <a:p>
          <a:endParaRPr lang="en-US"/>
        </a:p>
      </dgm:t>
    </dgm:pt>
    <dgm:pt modelId="{79B5D0E5-2D02-482B-A3C9-7A83234225CF}" type="sibTrans" cxnId="{7B45AFD1-8276-4168-95F5-4B8797531D2A}">
      <dgm:prSet/>
      <dgm:spPr/>
      <dgm:t>
        <a:bodyPr/>
        <a:lstStyle/>
        <a:p>
          <a:endParaRPr lang="en-US"/>
        </a:p>
      </dgm:t>
    </dgm:pt>
    <dgm:pt modelId="{AB0B95F9-4BF9-4445-B279-3759690B8679}">
      <dgm:prSet/>
      <dgm:spPr/>
      <dgm:t>
        <a:bodyPr/>
        <a:lstStyle/>
        <a:p>
          <a:r>
            <a:rPr lang="de-DE" b="1"/>
            <a:t>Datenbank</a:t>
          </a:r>
          <a:endParaRPr lang="en-US"/>
        </a:p>
      </dgm:t>
    </dgm:pt>
    <dgm:pt modelId="{1E567F0B-37DE-4E2E-8935-CF03C095946A}" type="parTrans" cxnId="{414C22AE-3201-48E8-82F4-67D624015634}">
      <dgm:prSet/>
      <dgm:spPr/>
      <dgm:t>
        <a:bodyPr/>
        <a:lstStyle/>
        <a:p>
          <a:endParaRPr lang="en-US"/>
        </a:p>
      </dgm:t>
    </dgm:pt>
    <dgm:pt modelId="{1F3F0123-A7EF-4A0F-B6EC-49F3F155E3BB}" type="sibTrans" cxnId="{414C22AE-3201-48E8-82F4-67D624015634}">
      <dgm:prSet/>
      <dgm:spPr/>
      <dgm:t>
        <a:bodyPr/>
        <a:lstStyle/>
        <a:p>
          <a:endParaRPr lang="en-US"/>
        </a:p>
      </dgm:t>
    </dgm:pt>
    <dgm:pt modelId="{F21E922B-71E4-41A7-8F81-AED56750184F}" type="pres">
      <dgm:prSet presAssocID="{C6A90603-3BA1-4D61-B905-AA2387199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0E8B2-B5CC-4167-BB90-B49A1690F795}" type="pres">
      <dgm:prSet presAssocID="{7F93FEFA-C31F-4E11-A68A-A49812A2BFFA}" presName="hierRoot1" presStyleCnt="0"/>
      <dgm:spPr/>
    </dgm:pt>
    <dgm:pt modelId="{2873F69F-C222-4E32-8501-13024652CF59}" type="pres">
      <dgm:prSet presAssocID="{7F93FEFA-C31F-4E11-A68A-A49812A2BFFA}" presName="composite" presStyleCnt="0"/>
      <dgm:spPr/>
    </dgm:pt>
    <dgm:pt modelId="{639605F4-C8F6-45D1-AE15-1CD4D40276E9}" type="pres">
      <dgm:prSet presAssocID="{7F93FEFA-C31F-4E11-A68A-A49812A2BFFA}" presName="background" presStyleLbl="node0" presStyleIdx="0" presStyleCnt="3"/>
      <dgm:spPr/>
    </dgm:pt>
    <dgm:pt modelId="{D2973D54-BD5C-4B0E-BB6C-BDD141CCC64A}" type="pres">
      <dgm:prSet presAssocID="{7F93FEFA-C31F-4E11-A68A-A49812A2BFFA}" presName="text" presStyleLbl="fgAcc0" presStyleIdx="0" presStyleCnt="3">
        <dgm:presLayoutVars>
          <dgm:chPref val="3"/>
        </dgm:presLayoutVars>
      </dgm:prSet>
      <dgm:spPr/>
    </dgm:pt>
    <dgm:pt modelId="{F22671C5-0A5B-496D-B499-D3F2C38A1DAC}" type="pres">
      <dgm:prSet presAssocID="{7F93FEFA-C31F-4E11-A68A-A49812A2BFFA}" presName="hierChild2" presStyleCnt="0"/>
      <dgm:spPr/>
    </dgm:pt>
    <dgm:pt modelId="{ACB13FC1-C8C4-4BBE-9447-07E69614CACC}" type="pres">
      <dgm:prSet presAssocID="{F9CCE907-4FE9-48E3-B72C-D3952153FCA6}" presName="hierRoot1" presStyleCnt="0"/>
      <dgm:spPr/>
    </dgm:pt>
    <dgm:pt modelId="{BC41F7AC-EECB-464D-A14E-E4F9377438CD}" type="pres">
      <dgm:prSet presAssocID="{F9CCE907-4FE9-48E3-B72C-D3952153FCA6}" presName="composite" presStyleCnt="0"/>
      <dgm:spPr/>
    </dgm:pt>
    <dgm:pt modelId="{0D2D4091-8841-46C7-BD51-0C4BD28542B8}" type="pres">
      <dgm:prSet presAssocID="{F9CCE907-4FE9-48E3-B72C-D3952153FCA6}" presName="background" presStyleLbl="node0" presStyleIdx="1" presStyleCnt="3"/>
      <dgm:spPr/>
    </dgm:pt>
    <dgm:pt modelId="{C5353407-3D6B-409A-A78F-66B09C07920B}" type="pres">
      <dgm:prSet presAssocID="{F9CCE907-4FE9-48E3-B72C-D3952153FCA6}" presName="text" presStyleLbl="fgAcc0" presStyleIdx="1" presStyleCnt="3">
        <dgm:presLayoutVars>
          <dgm:chPref val="3"/>
        </dgm:presLayoutVars>
      </dgm:prSet>
      <dgm:spPr/>
    </dgm:pt>
    <dgm:pt modelId="{E4B04B66-F9D1-401E-AB1B-938DBDB7EC19}" type="pres">
      <dgm:prSet presAssocID="{F9CCE907-4FE9-48E3-B72C-D3952153FCA6}" presName="hierChild2" presStyleCnt="0"/>
      <dgm:spPr/>
    </dgm:pt>
    <dgm:pt modelId="{CA00001E-4EEA-4002-A53A-91E314781A69}" type="pres">
      <dgm:prSet presAssocID="{AB0B95F9-4BF9-4445-B279-3759690B8679}" presName="hierRoot1" presStyleCnt="0"/>
      <dgm:spPr/>
    </dgm:pt>
    <dgm:pt modelId="{6FAA4513-28BE-45ED-8695-3E57866796B6}" type="pres">
      <dgm:prSet presAssocID="{AB0B95F9-4BF9-4445-B279-3759690B8679}" presName="composite" presStyleCnt="0"/>
      <dgm:spPr/>
    </dgm:pt>
    <dgm:pt modelId="{149B5B79-A422-4C47-941C-5719FEC0FBAA}" type="pres">
      <dgm:prSet presAssocID="{AB0B95F9-4BF9-4445-B279-3759690B8679}" presName="background" presStyleLbl="node0" presStyleIdx="2" presStyleCnt="3"/>
      <dgm:spPr/>
    </dgm:pt>
    <dgm:pt modelId="{58AB861D-1ED9-45C2-AB7B-0570B4198E2A}" type="pres">
      <dgm:prSet presAssocID="{AB0B95F9-4BF9-4445-B279-3759690B8679}" presName="text" presStyleLbl="fgAcc0" presStyleIdx="2" presStyleCnt="3">
        <dgm:presLayoutVars>
          <dgm:chPref val="3"/>
        </dgm:presLayoutVars>
      </dgm:prSet>
      <dgm:spPr/>
    </dgm:pt>
    <dgm:pt modelId="{69E7F914-DE8A-4191-A8DE-1E22CF222FEC}" type="pres">
      <dgm:prSet presAssocID="{AB0B95F9-4BF9-4445-B279-3759690B8679}" presName="hierChild2" presStyleCnt="0"/>
      <dgm:spPr/>
    </dgm:pt>
  </dgm:ptLst>
  <dgm:cxnLst>
    <dgm:cxn modelId="{E5682053-4762-4E98-BF02-7C0452C8F881}" type="presOf" srcId="{AB0B95F9-4BF9-4445-B279-3759690B8679}" destId="{58AB861D-1ED9-45C2-AB7B-0570B4198E2A}" srcOrd="0" destOrd="0" presId="urn:microsoft.com/office/officeart/2005/8/layout/hierarchy1"/>
    <dgm:cxn modelId="{0D0C705A-3C41-4052-9160-4BAC07F1C342}" type="presOf" srcId="{F9CCE907-4FE9-48E3-B72C-D3952153FCA6}" destId="{C5353407-3D6B-409A-A78F-66B09C07920B}" srcOrd="0" destOrd="0" presId="urn:microsoft.com/office/officeart/2005/8/layout/hierarchy1"/>
    <dgm:cxn modelId="{414C22AE-3201-48E8-82F4-67D624015634}" srcId="{C6A90603-3BA1-4D61-B905-AA2387199899}" destId="{AB0B95F9-4BF9-4445-B279-3759690B8679}" srcOrd="2" destOrd="0" parTransId="{1E567F0B-37DE-4E2E-8935-CF03C095946A}" sibTransId="{1F3F0123-A7EF-4A0F-B6EC-49F3F155E3BB}"/>
    <dgm:cxn modelId="{408E03C5-1215-4630-97A6-41D02A8DA71B}" type="presOf" srcId="{C6A90603-3BA1-4D61-B905-AA2387199899}" destId="{F21E922B-71E4-41A7-8F81-AED56750184F}" srcOrd="0" destOrd="0" presId="urn:microsoft.com/office/officeart/2005/8/layout/hierarchy1"/>
    <dgm:cxn modelId="{7B45AFD1-8276-4168-95F5-4B8797531D2A}" srcId="{C6A90603-3BA1-4D61-B905-AA2387199899}" destId="{F9CCE907-4FE9-48E3-B72C-D3952153FCA6}" srcOrd="1" destOrd="0" parTransId="{07D1059A-C8C8-4BB7-8325-F653E812704B}" sibTransId="{79B5D0E5-2D02-482B-A3C9-7A83234225CF}"/>
    <dgm:cxn modelId="{42BE3DE9-F5DF-4673-8A6C-6BD94A3089BD}" srcId="{C6A90603-3BA1-4D61-B905-AA2387199899}" destId="{7F93FEFA-C31F-4E11-A68A-A49812A2BFFA}" srcOrd="0" destOrd="0" parTransId="{E55225A2-FAD6-434A-B26C-61BCCC61EA95}" sibTransId="{778631B9-CD09-424E-9BC7-0D1164D21064}"/>
    <dgm:cxn modelId="{E3BD16FD-5133-4805-B3D4-5095F1DC67B2}" type="presOf" srcId="{7F93FEFA-C31F-4E11-A68A-A49812A2BFFA}" destId="{D2973D54-BD5C-4B0E-BB6C-BDD141CCC64A}" srcOrd="0" destOrd="0" presId="urn:microsoft.com/office/officeart/2005/8/layout/hierarchy1"/>
    <dgm:cxn modelId="{D225201D-A599-42F5-8E01-F8ADCE114289}" type="presParOf" srcId="{F21E922B-71E4-41A7-8F81-AED56750184F}" destId="{B830E8B2-B5CC-4167-BB90-B49A1690F795}" srcOrd="0" destOrd="0" presId="urn:microsoft.com/office/officeart/2005/8/layout/hierarchy1"/>
    <dgm:cxn modelId="{81E88742-49B3-4E7B-96B1-2B2416EE0BE5}" type="presParOf" srcId="{B830E8B2-B5CC-4167-BB90-B49A1690F795}" destId="{2873F69F-C222-4E32-8501-13024652CF59}" srcOrd="0" destOrd="0" presId="urn:microsoft.com/office/officeart/2005/8/layout/hierarchy1"/>
    <dgm:cxn modelId="{EBDF4CF9-B9DF-4580-BBDE-337C7071EF73}" type="presParOf" srcId="{2873F69F-C222-4E32-8501-13024652CF59}" destId="{639605F4-C8F6-45D1-AE15-1CD4D40276E9}" srcOrd="0" destOrd="0" presId="urn:microsoft.com/office/officeart/2005/8/layout/hierarchy1"/>
    <dgm:cxn modelId="{2FD0D32A-B7AD-4027-9A33-683207B18A45}" type="presParOf" srcId="{2873F69F-C222-4E32-8501-13024652CF59}" destId="{D2973D54-BD5C-4B0E-BB6C-BDD141CCC64A}" srcOrd="1" destOrd="0" presId="urn:microsoft.com/office/officeart/2005/8/layout/hierarchy1"/>
    <dgm:cxn modelId="{ED0B5E53-92CC-4C78-88E0-9C6686425DD7}" type="presParOf" srcId="{B830E8B2-B5CC-4167-BB90-B49A1690F795}" destId="{F22671C5-0A5B-496D-B499-D3F2C38A1DAC}" srcOrd="1" destOrd="0" presId="urn:microsoft.com/office/officeart/2005/8/layout/hierarchy1"/>
    <dgm:cxn modelId="{84663DBF-917B-49EF-8D1A-9D44B3C83072}" type="presParOf" srcId="{F21E922B-71E4-41A7-8F81-AED56750184F}" destId="{ACB13FC1-C8C4-4BBE-9447-07E69614CACC}" srcOrd="1" destOrd="0" presId="urn:microsoft.com/office/officeart/2005/8/layout/hierarchy1"/>
    <dgm:cxn modelId="{79AB8173-E649-47FE-8F71-46F26F478464}" type="presParOf" srcId="{ACB13FC1-C8C4-4BBE-9447-07E69614CACC}" destId="{BC41F7AC-EECB-464D-A14E-E4F9377438CD}" srcOrd="0" destOrd="0" presId="urn:microsoft.com/office/officeart/2005/8/layout/hierarchy1"/>
    <dgm:cxn modelId="{B134F613-C1DA-497E-96C4-D0D55081E509}" type="presParOf" srcId="{BC41F7AC-EECB-464D-A14E-E4F9377438CD}" destId="{0D2D4091-8841-46C7-BD51-0C4BD28542B8}" srcOrd="0" destOrd="0" presId="urn:microsoft.com/office/officeart/2005/8/layout/hierarchy1"/>
    <dgm:cxn modelId="{DB22AFF6-7B3B-4433-8A72-766073164F4A}" type="presParOf" srcId="{BC41F7AC-EECB-464D-A14E-E4F9377438CD}" destId="{C5353407-3D6B-409A-A78F-66B09C07920B}" srcOrd="1" destOrd="0" presId="urn:microsoft.com/office/officeart/2005/8/layout/hierarchy1"/>
    <dgm:cxn modelId="{C9015294-70F7-4E5C-9972-21E06EF634F3}" type="presParOf" srcId="{ACB13FC1-C8C4-4BBE-9447-07E69614CACC}" destId="{E4B04B66-F9D1-401E-AB1B-938DBDB7EC19}" srcOrd="1" destOrd="0" presId="urn:microsoft.com/office/officeart/2005/8/layout/hierarchy1"/>
    <dgm:cxn modelId="{A4EF550C-E536-471F-AA35-81C79A5B4627}" type="presParOf" srcId="{F21E922B-71E4-41A7-8F81-AED56750184F}" destId="{CA00001E-4EEA-4002-A53A-91E314781A69}" srcOrd="2" destOrd="0" presId="urn:microsoft.com/office/officeart/2005/8/layout/hierarchy1"/>
    <dgm:cxn modelId="{59188DF4-0357-4E20-A919-8754F38EA618}" type="presParOf" srcId="{CA00001E-4EEA-4002-A53A-91E314781A69}" destId="{6FAA4513-28BE-45ED-8695-3E57866796B6}" srcOrd="0" destOrd="0" presId="urn:microsoft.com/office/officeart/2005/8/layout/hierarchy1"/>
    <dgm:cxn modelId="{BFC08A19-05EA-4872-9B79-A11A70C84572}" type="presParOf" srcId="{6FAA4513-28BE-45ED-8695-3E57866796B6}" destId="{149B5B79-A422-4C47-941C-5719FEC0FBAA}" srcOrd="0" destOrd="0" presId="urn:microsoft.com/office/officeart/2005/8/layout/hierarchy1"/>
    <dgm:cxn modelId="{24931E08-1CF2-4AA4-B398-FD0A06E6B3BB}" type="presParOf" srcId="{6FAA4513-28BE-45ED-8695-3E57866796B6}" destId="{58AB861D-1ED9-45C2-AB7B-0570B4198E2A}" srcOrd="1" destOrd="0" presId="urn:microsoft.com/office/officeart/2005/8/layout/hierarchy1"/>
    <dgm:cxn modelId="{C956BF99-53BB-4FDC-B0B9-21351F6B168E}" type="presParOf" srcId="{CA00001E-4EEA-4002-A53A-91E314781A69}" destId="{69E7F914-DE8A-4191-A8DE-1E22CF222F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05F4-C8F6-45D1-AE15-1CD4D40276E9}">
      <dsp:nvSpPr>
        <dsp:cNvPr id="0" name=""/>
        <dsp:cNvSpPr/>
      </dsp:nvSpPr>
      <dsp:spPr>
        <a:xfrm>
          <a:off x="0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3D54-BD5C-4B0E-BB6C-BDD141CCC64A}">
      <dsp:nvSpPr>
        <dsp:cNvPr id="0" name=""/>
        <dsp:cNvSpPr/>
      </dsp:nvSpPr>
      <dsp:spPr>
        <a:xfrm>
          <a:off x="273546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Frontend </a:t>
          </a:r>
          <a:endParaRPr lang="en-US" sz="3600" kern="1200"/>
        </a:p>
      </dsp:txBody>
      <dsp:txXfrm>
        <a:off x="319334" y="715097"/>
        <a:ext cx="2370338" cy="1471739"/>
      </dsp:txXfrm>
    </dsp:sp>
    <dsp:sp modelId="{0D2D4091-8841-46C7-BD51-0C4BD28542B8}">
      <dsp:nvSpPr>
        <dsp:cNvPr id="0" name=""/>
        <dsp:cNvSpPr/>
      </dsp:nvSpPr>
      <dsp:spPr>
        <a:xfrm>
          <a:off x="3009007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53407-3D6B-409A-A78F-66B09C07920B}">
      <dsp:nvSpPr>
        <dsp:cNvPr id="0" name=""/>
        <dsp:cNvSpPr/>
      </dsp:nvSpPr>
      <dsp:spPr>
        <a:xfrm>
          <a:off x="3282553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Backend</a:t>
          </a:r>
          <a:endParaRPr lang="en-US" sz="3600" kern="1200"/>
        </a:p>
      </dsp:txBody>
      <dsp:txXfrm>
        <a:off x="3328341" y="715097"/>
        <a:ext cx="2370338" cy="1471739"/>
      </dsp:txXfrm>
    </dsp:sp>
    <dsp:sp modelId="{149B5B79-A422-4C47-941C-5719FEC0FBAA}">
      <dsp:nvSpPr>
        <dsp:cNvPr id="0" name=""/>
        <dsp:cNvSpPr/>
      </dsp:nvSpPr>
      <dsp:spPr>
        <a:xfrm>
          <a:off x="6018014" y="409440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B861D-1ED9-45C2-AB7B-0570B4198E2A}">
      <dsp:nvSpPr>
        <dsp:cNvPr id="0" name=""/>
        <dsp:cNvSpPr/>
      </dsp:nvSpPr>
      <dsp:spPr>
        <a:xfrm>
          <a:off x="6291560" y="669309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Datenbank</a:t>
          </a:r>
          <a:endParaRPr lang="en-US" sz="3600" kern="1200"/>
        </a:p>
      </dsp:txBody>
      <dsp:txXfrm>
        <a:off x="6337348" y="715097"/>
        <a:ext cx="2370338" cy="147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>
                <a:latin typeface="MetaNormalLF-Roman"/>
              </a:rPr>
              <a:pPr/>
              <a:t>‹Nr.›</a:t>
            </a:fld>
            <a:endParaRPr lang="de-DE" dirty="0"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fld id="{6E291615-FAF7-4493-A686-6F4E1EA06A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Meta Pro" panose="02000503040000020004" pitchFamily="2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Web-Anwendungsentwicklung [MI, 6. Sem.]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F7E245-C934-4E4D-A5C4-0EEBEA36045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268F79-AD88-4AFC-8233-AF388BE24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5" y="980728"/>
            <a:ext cx="2815009" cy="22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43108" y="4057877"/>
            <a:ext cx="7000860" cy="133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aNormalLF-Roman"/>
            </a:endParaRP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143108" y="3310091"/>
            <a:ext cx="7000924" cy="741363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[Abschnittsuntertitel]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280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[Abschnittstitel]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AC0B-E182-48A1-A4F4-0D4D581C0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1CCA1AB-46DA-464A-B1F0-7D9A013FF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601CA8C5-7A81-416D-9D29-B8C463BA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57481C-455C-4996-BE95-26827917FF1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  <p:extLst>
      <p:ext uri="{BB962C8B-B14F-4D97-AF65-F5344CB8AC3E}">
        <p14:creationId xmlns:p14="http://schemas.microsoft.com/office/powerpoint/2010/main" val="28666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60A02E-82B1-4670-B6AA-E7617628317E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Verfasser -&gt; im Folienmaster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79" r:id="rId3"/>
    <p:sldLayoutId id="2147483733" r:id="rId4"/>
    <p:sldLayoutId id="2147483737" r:id="rId5"/>
    <p:sldLayoutId id="2147483738" r:id="rId6"/>
    <p:sldLayoutId id="2147483744" r:id="rId7"/>
    <p:sldLayoutId id="214748374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Team Weiß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Modularbeit Web-Anwendungsentwicklung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dirty="0">
                <a:latin typeface="Meta Pro" panose="02000503040000020004" pitchFamily="2" charset="0"/>
              </a:rPr>
              <a:t>Wo ist mein Geld?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04.07.2022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>
                <a:latin typeface="Meta Pro" panose="02000503040000020004" pitchFamily="2" charset="0"/>
              </a:rPr>
              <a:pPr algn="l"/>
              <a:t>1</a:t>
            </a:fld>
            <a:endParaRPr lang="de-DE" dirty="0">
              <a:latin typeface="Meta Pro" panose="02000503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F8002-E3D8-EEAB-523B-91F8A99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7750BD-7F38-954F-CE5B-CB65278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E4000-49BD-56F9-30C9-FB2832F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A6828-F574-E4B5-7F83-BBE256C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4FB14D-9E03-B84B-DED4-8A2695B6E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Alle User-Stories umgesetzt (mehr als MVP) </a:t>
            </a:r>
          </a:p>
          <a:p>
            <a:r>
              <a:rPr lang="de-DE" dirty="0"/>
              <a:t>Testen ist wichtig und richtig</a:t>
            </a:r>
          </a:p>
          <a:p>
            <a:r>
              <a:rPr lang="de-DE" dirty="0"/>
              <a:t>Eher schwieriges Projekt, da viele Technologien</a:t>
            </a:r>
          </a:p>
          <a:p>
            <a:r>
              <a:rPr lang="de-DE" dirty="0"/>
              <a:t>Mentor-Mentee-Beziehungen sehr sinnvoll</a:t>
            </a:r>
          </a:p>
          <a:p>
            <a:r>
              <a:rPr lang="de-DE" dirty="0"/>
              <a:t>Persönliche Meetings besser als online</a:t>
            </a:r>
          </a:p>
          <a:p>
            <a:r>
              <a:rPr lang="de-DE" dirty="0"/>
              <a:t>Mockup hat sehr geholfen</a:t>
            </a:r>
          </a:p>
        </p:txBody>
      </p:sp>
    </p:spTree>
    <p:extLst>
      <p:ext uri="{BB962C8B-B14F-4D97-AF65-F5344CB8AC3E}">
        <p14:creationId xmlns:p14="http://schemas.microsoft.com/office/powerpoint/2010/main" val="31270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D74CF1-3CBD-45C7-8C72-7B0346ADB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Bitte fragen!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1F76FA-E730-48FA-93B9-ACB75A91D7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de-DE" dirty="0">
              <a:latin typeface="Meta Pro" panose="0200050304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B9698-1BAA-4F3E-9F3C-D32F78EF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89597-BE60-4F70-AD1C-A48C404514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2D2EFE-98CD-4649-8AFD-F3416778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>
                <a:latin typeface="Meta Pro" panose="02000503040000020004" pitchFamily="2" charset="0"/>
              </a:rPr>
              <a:pPr/>
              <a:t>11</a:t>
            </a:fld>
            <a:endParaRPr lang="de-DE" dirty="0">
              <a:latin typeface="Meta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67A9-FCE1-D514-B998-D450059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C9BC9-D36A-6678-A72F-1117632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1A9683-EE38-E436-775F-04DEA57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B3839-5F57-1E6B-98ED-F20F0A9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840F3C-EE7E-8160-BDFA-D257D17026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138" y="3717032"/>
            <a:ext cx="8753475" cy="2498050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Web-Anwendung zur Verwaltung von Ausgaben in einer Gruppe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77D907-C6AA-71F3-9AFF-CD7E000F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95" y="1844824"/>
            <a:ext cx="1408648" cy="14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Architekturüberblick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r>
              <a:rPr lang="de-DE" dirty="0"/>
              <a:t>04.07.2022</a:t>
            </a:r>
            <a:endParaRPr lang="en-GB" dirty="0"/>
          </a:p>
        </p:txBody>
      </p:sp>
      <p:graphicFrame>
        <p:nvGraphicFramePr>
          <p:cNvPr id="4100" name="Inhaltsplatzhalter 4">
            <a:extLst>
              <a:ext uri="{FF2B5EF4-FFF2-40B4-BE49-F238E27FC236}">
                <a16:creationId xmlns:a16="http://schemas.microsoft.com/office/drawing/2014/main" id="{2CF18C0E-B4D5-A950-85EE-7724E767964A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589724969"/>
              </p:ext>
            </p:extLst>
          </p:nvPr>
        </p:nvGraphicFramePr>
        <p:xfrm>
          <a:off x="155248" y="1556792"/>
          <a:ext cx="8753475" cy="264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TypeScript">
            <a:extLst>
              <a:ext uri="{FF2B5EF4-FFF2-40B4-BE49-F238E27FC236}">
                <a16:creationId xmlns:a16="http://schemas.microsoft.com/office/drawing/2014/main" id="{A0E98218-A8F5-18DA-871A-2B78E275C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3" b="13838"/>
          <a:stretch/>
        </p:blipFill>
        <p:spPr bwMode="auto">
          <a:xfrm>
            <a:off x="755576" y="5345428"/>
            <a:ext cx="4996541" cy="1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EA3F8E-53FB-C2AB-DF9F-C2E96D51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3" y="3897744"/>
            <a:ext cx="1106590" cy="9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A2144-4BD1-D64C-2360-ADE475EFE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367" y="3897744"/>
            <a:ext cx="1096969" cy="962252"/>
          </a:xfrm>
          <a:prstGeom prst="rect">
            <a:avLst/>
          </a:prstGeom>
        </p:spPr>
      </p:pic>
      <p:pic>
        <p:nvPicPr>
          <p:cNvPr id="1030" name="Picture 6" descr="Working with Express, a Node.js Framework | by Daniel Wagener | Medium">
            <a:extLst>
              <a:ext uri="{FF2B5EF4-FFF2-40B4-BE49-F238E27FC236}">
                <a16:creationId xmlns:a16="http://schemas.microsoft.com/office/drawing/2014/main" id="{79F3500C-E078-541A-5BD8-6C0005EB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41" y="3923337"/>
            <a:ext cx="2303620" cy="12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E4D747-E6D7-5101-7A27-D02A06EF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3852730"/>
            <a:ext cx="2550812" cy="1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B0A0-FB84-7254-00FE-1C7FA87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5B5B2-BF63-5146-FEB3-03F18B6E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BD8CF-48C6-02B3-1903-253093DB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35B3-5F95-D218-C297-D9F2A0ABD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23D82-92F2-A6AF-2C2D-5E019BE9D3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SCSS</a:t>
            </a:r>
          </a:p>
          <a:p>
            <a:r>
              <a:rPr lang="de-DE" dirty="0"/>
              <a:t>Material UI</a:t>
            </a:r>
          </a:p>
          <a:p>
            <a:r>
              <a:rPr lang="de-DE" dirty="0"/>
              <a:t>Material Icons</a:t>
            </a:r>
          </a:p>
        </p:txBody>
      </p:sp>
    </p:spTree>
    <p:extLst>
      <p:ext uri="{BB962C8B-B14F-4D97-AF65-F5344CB8AC3E}">
        <p14:creationId xmlns:p14="http://schemas.microsoft.com/office/powerpoint/2010/main" val="19136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DE59-6AFB-85CB-AF76-31B497F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84A52D-BF2E-285D-126A-0B6B04BC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7314-BA5F-C87A-D624-D72B0692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D3231-2FE9-1B35-7BED-CCE4A096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756AF-77DB-55B4-C82F-35F3B5ED54F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 err="1"/>
              <a:t>Sequelize</a:t>
            </a:r>
            <a:endParaRPr lang="de-DE" dirty="0"/>
          </a:p>
          <a:p>
            <a:r>
              <a:rPr lang="de-DE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350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59AF-7A73-AC10-1436-4BE37F51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357298"/>
            <a:ext cx="4217985" cy="48240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</a:p>
          <a:p>
            <a:r>
              <a:rPr lang="de-DE" dirty="0"/>
              <a:t>MySQL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458749-E1B5-D292-76B5-77A16D7E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8" y="1283611"/>
            <a:ext cx="6652242" cy="508896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DF0520-910B-EBEE-1D26-6E54756F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BAAA4-6DFB-5D7B-2F09-EF9983CE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DFDD6-08F9-5811-10D2-9CEBFE30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8F514-0AC3-A21F-7C4E-F0932ED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FA16F0-341D-EDCC-92EB-BE92C25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  <a:p>
            <a:r>
              <a:rPr lang="de-DE" dirty="0" err="1"/>
              <a:t>Jest</a:t>
            </a:r>
            <a:endParaRPr lang="de-DE" dirty="0"/>
          </a:p>
          <a:p>
            <a:r>
              <a:rPr lang="de-DE" dirty="0" err="1"/>
              <a:t>Vitest</a:t>
            </a:r>
            <a:endParaRPr lang="de-DE" dirty="0"/>
          </a:p>
          <a:p>
            <a:r>
              <a:rPr lang="de-DE" dirty="0"/>
              <a:t>Postman</a:t>
            </a:r>
          </a:p>
          <a:p>
            <a:r>
              <a:rPr lang="de-DE" dirty="0"/>
              <a:t>Docker Desktop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r>
              <a:rPr lang="de-DE" dirty="0" err="1"/>
              <a:t>GitKraken</a:t>
            </a:r>
            <a:endParaRPr lang="de-DE" dirty="0"/>
          </a:p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2278DD-E9CA-57B1-6207-68E0740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Entwicklerwerkzeuge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C8F67-DE55-A101-C9A0-0ED24457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4059-CB86-F4E5-CAD4-CEC80FFD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4843D-3EB9-552A-179E-3ACAC58D3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3C786-0599-3763-57EB-9A964F4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Test-Coverage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AE298-6913-067C-3AF2-69E2F423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C249B-E1A6-B4B3-715A-F7D9DD53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27B83-FA88-995E-B748-C10B38FE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04.07.2022</a:t>
            </a:r>
            <a:endParaRPr lang="en-GB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175253E-708B-3CFA-D071-97CCA5D4957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11138" y="1961527"/>
            <a:ext cx="8753475" cy="3631859"/>
          </a:xfrm>
        </p:spPr>
      </p:pic>
    </p:spTree>
    <p:extLst>
      <p:ext uri="{BB962C8B-B14F-4D97-AF65-F5344CB8AC3E}">
        <p14:creationId xmlns:p14="http://schemas.microsoft.com/office/powerpoint/2010/main" val="743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8128-2FD7-E683-1713-E57C8BB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Live 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5A3EB-0F3A-5AE8-74B6-3C0F220C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F50BF-14F6-5749-9B42-8155BCC1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3AAFA-DDE4-5094-CD50-F210DF06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4A6750-6619-649F-E81A-8B3D035667D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067465" y="1339314"/>
            <a:ext cx="7040821" cy="48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219276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Meta Pro"/>
        <a:ea typeface=""/>
        <a:cs typeface="Arial"/>
      </a:majorFont>
      <a:minorFont>
        <a:latin typeface="Meta Pro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210</Words>
  <Application>Microsoft Office PowerPoint</Application>
  <PresentationFormat>Bildschirmpräsentation (4:3)</PresentationFormat>
  <Paragraphs>80</Paragraphs>
  <Slides>11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Meta Pro</vt:lpstr>
      <vt:lpstr>MetaNormalLF-Roman</vt:lpstr>
      <vt:lpstr>INF6 Druck</vt:lpstr>
      <vt:lpstr>Wo ist mein Geld?</vt:lpstr>
      <vt:lpstr>Mission Statement</vt:lpstr>
      <vt:lpstr>Architekturüberblick</vt:lpstr>
      <vt:lpstr>Frontend</vt:lpstr>
      <vt:lpstr>Backend</vt:lpstr>
      <vt:lpstr>Datenbank</vt:lpstr>
      <vt:lpstr>Entwicklerwerkzeuge</vt:lpstr>
      <vt:lpstr>Test-Coverage</vt:lpstr>
      <vt:lpstr>Live Demo</vt:lpstr>
      <vt:lpstr>Fazit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Ulrich Stark</cp:lastModifiedBy>
  <cp:revision>1369</cp:revision>
  <dcterms:created xsi:type="dcterms:W3CDTF">2019-02-23T14:04:12Z</dcterms:created>
  <dcterms:modified xsi:type="dcterms:W3CDTF">2022-06-27T09:23:11Z</dcterms:modified>
</cp:coreProperties>
</file>