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1e11c6be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1e11c6be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1e11c6be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1e11c6be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1de102dc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1de102dc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1e11c6be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1e11c6be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1e11c6be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1e11c6be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1e11c6b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1e11c6b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1e11c6b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1e11c6b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1e11c6be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1e11c6be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1e11c6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1e11c6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1e11c6be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1e11c6be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kubernetes.io/blog/" TargetMode="External"/><Relationship Id="rId4" Type="http://schemas.openxmlformats.org/officeDocument/2006/relationships/hyperlink" Target="https://www.cncf.io/" TargetMode="External"/><Relationship Id="rId5" Type="http://schemas.openxmlformats.org/officeDocument/2006/relationships/hyperlink" Target="https://events.linuxfoundation.org/events/kubecon-cloudnativecon-north-america-2018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nsole.cloud.google.com/freetrial" TargetMode="External"/><Relationship Id="rId4" Type="http://schemas.openxmlformats.org/officeDocument/2006/relationships/hyperlink" Target="https://console.cloud.google.com/freetrial" TargetMode="External"/><Relationship Id="rId5" Type="http://schemas.openxmlformats.org/officeDocument/2006/relationships/hyperlink" Target="https://aws.amazon.com/fre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kelseyhightower/kubernetes-the-hard-wa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ubernetes.io/docs/concepts/overview/working-with-objects/namespaces/" TargetMode="External"/><Relationship Id="rId4" Type="http://schemas.openxmlformats.org/officeDocument/2006/relationships/hyperlink" Target="https://kubernetes.io/docs/reference/access-authn-authz/rbac/" TargetMode="External"/><Relationship Id="rId5" Type="http://schemas.openxmlformats.org/officeDocument/2006/relationships/hyperlink" Target="https://helm.sh/" TargetMode="External"/><Relationship Id="rId6" Type="http://schemas.openxmlformats.org/officeDocument/2006/relationships/hyperlink" Target="https://medium.com/@amimahloof/how-to-setup-helm-and-tiller-with-rbac-and-namespaces-34bf27f7d3c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gineering.opsgenie.com/cloud-native-continuous-integration-and-delivery-tools-for-kubernetes-e6ea34d308c" TargetMode="External"/><Relationship Id="rId4" Type="http://schemas.openxmlformats.org/officeDocument/2006/relationships/hyperlink" Target="https://cloud.google.com/solutions/continuous-delivery-spinnaker-kubernetes-engine" TargetMode="External"/><Relationship Id="rId5" Type="http://schemas.openxmlformats.org/officeDocument/2006/relationships/hyperlink" Target="https://www.spinnaker.io/guides/tutorials/codelabs/gcp-kubernetes-source-to-prod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henewstack.io/5-tools-monitoring-kubernetes-scale-production/" TargetMode="External"/><Relationship Id="rId4" Type="http://schemas.openxmlformats.org/officeDocument/2006/relationships/hyperlink" Target="https://itnext.io/kubernetes-monitoring-with-prometheus-in-15-minutes-8e54d1de2e1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stio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become a Kubernetes Ninja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(no really)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71725" y="3227200"/>
            <a:ext cx="6331500" cy="6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Christopher Coffey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06425" y="772725"/>
            <a:ext cx="82968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And this is really just scratching the surface, other things to see and learn: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https://kubernetes.io/blog/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https://www.cncf.io/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KubeCon: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https://events.linuxfoundation.org/events/kubecon-cloudnativecon-north-america-2018/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06425" y="784800"/>
            <a:ext cx="82968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Things to Learn: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Understanding of core K8s system building and troubleshooting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K8s security layers ( RBAC, Namespaces 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Deploying Apps natively using Helm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CI/CD Apps deployment pipelines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Monitoring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 Credit: Network service mesh such as Istio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06425" y="736500"/>
            <a:ext cx="8296800" cy="36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Get some free cloud accounts to get your learn on…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Google Cloud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 u="sng">
                <a:solidFill>
                  <a:srgbClr val="6611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https://console.cloud.google.com/freetrial</a:t>
            </a:r>
            <a:r>
              <a:rPr b="0" lang="en" sz="2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>
              <a:uFill>
                <a:noFill/>
              </a:uFill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AWS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https://aws.amazon.com/free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06425" y="639925"/>
            <a:ext cx="82968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Core Kubernetes building and administration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Kubernetes the Hard Way by Kelsey Hightower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https://github.com/kelseyhightower/kubernetes-the-hard-way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Core how to build K8s manually to get a deeper understanding of the underlying systems and their components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06425" y="603700"/>
            <a:ext cx="8296800" cy="3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Namespaces, RBAC and Basic App deployment…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Understanding Namespaces: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https://kubernetes.io/docs/concepts/overview/working-with-objects/namespaces/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Understanding RBAC: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https://kubernetes.io/docs/reference/access-authn-authz/rbac/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Helm: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https://helm.sh/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Putting it all together: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6"/>
              </a:rPr>
              <a:t>https://medium.com/@amimahloof/how-to-setup-helm-and-tiller-with-rbac-and-namespaces-34bf27f7d3c3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06425" y="688225"/>
            <a:ext cx="82968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CI/CD pipeline of the App layer in Kubernetes: Understanding how to go from code, to image, to production.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is CI/CD on K8s: 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https://engineering.opsgenie.com/cloud-native-continuous-integration-and-delivery-tools-for-kubernetes-e6ea34d308c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Setup Spinnaker on GCP using GKE and other tools: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https://cloud.google.com/solutions/continuous-delivery-spinnaker-kubernetes-engine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https://www.spinnaker.io/guides/tutorials/codelabs/gcp-kubernetes-source-to-prod/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06425" y="676150"/>
            <a:ext cx="82968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Monitoring solutions for K8s: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State of Monitoring report: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https://thenewstack.io/5-tools-monitoring-kubernetes-scale-production/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your cloud providers Monitoring Solution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Guide to using Prometheus: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https://itnext.io/kubernetes-monitoring-with-prometheus-in-15-minutes-8e54d1de2e13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06425" y="748575"/>
            <a:ext cx="8296800" cy="3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Extra Credit: Learning the Service Mesh layer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Istio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https://istio.io/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