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8" r:id="rId3"/>
    <p:sldId id="269" r:id="rId4"/>
    <p:sldId id="265" r:id="rId5"/>
    <p:sldId id="270" r:id="rId6"/>
    <p:sldId id="267" r:id="rId7"/>
    <p:sldId id="272" r:id="rId8"/>
    <p:sldId id="271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FF"/>
    <a:srgbClr val="005BAA"/>
    <a:srgbClr val="00A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33" autoAdjust="0"/>
  </p:normalViewPr>
  <p:slideViewPr>
    <p:cSldViewPr>
      <p:cViewPr varScale="1">
        <p:scale>
          <a:sx n="72" d="100"/>
          <a:sy n="72" d="100"/>
        </p:scale>
        <p:origin x="-176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4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52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84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64715"/>
            <a:ext cx="6400800" cy="74440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8B3-C625-4058-9D7F-255D7D9F2314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16C-9658-424F-BD73-BDA6EA7D8E25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1CF-0821-464C-B260-2B57DB8AE790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BD9-EF57-4BB5-BA23-4955199CFE26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152128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776864" cy="280831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5B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3512-1CF5-494D-9D03-A33CB995A92C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59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857403"/>
          </a:xfr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  <a:lvl2pPr>
              <a:defRPr sz="3000" b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75240" cy="72008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B4E7-4309-44D8-9A06-52294865D5E7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2419-0B92-4853-BEE6-647320C025B3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5A44-12E5-4B1B-82D7-A8FE18D6B488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1EA-07F8-47AF-A8A3-9781BD71220D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9B8-7716-4C2F-AC06-D88AF4425F2C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C410-A8CC-4533-B432-03E57FD97689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264-BE80-46F2-AFB4-E8DB0076ADA0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B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>
              <a:gd name="adj" fmla="val 4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CA82-5280-4944-8905-6FF99D67EE82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Pandas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0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0125"/>
            <a:ext cx="6238319" cy="26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1"/>
            <a:ext cx="3200217" cy="207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47" y="4005064"/>
            <a:ext cx="2808312" cy="221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75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시각화 </a:t>
            </a:r>
            <a:r>
              <a:rPr lang="en-US" altLang="ko-KR" dirty="0" smtClean="0"/>
              <a:t>subplot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1"/>
            <a:ext cx="5688632" cy="282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80864"/>
            <a:ext cx="3600400" cy="2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59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부산시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~2019</a:t>
            </a:r>
            <a:r>
              <a:rPr lang="ko-KR" altLang="en-US" dirty="0"/>
              <a:t>년까지 기온 변화 시각화 </a:t>
            </a:r>
            <a:r>
              <a:rPr lang="ko-KR" altLang="en-US" dirty="0" smtClean="0"/>
              <a:t>자료를 이용하여 그래프를 그리시오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</a:t>
            </a:r>
            <a:r>
              <a:rPr lang="ko-KR" altLang="en-US" dirty="0"/>
              <a:t>제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36912"/>
            <a:ext cx="40195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82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0" dirty="0" err="1"/>
              <a:t>파이썬에서</a:t>
            </a:r>
            <a:r>
              <a:rPr lang="ko-KR" altLang="en-US" b="0" dirty="0"/>
              <a:t> 사용하는 데이터분석 </a:t>
            </a:r>
            <a:r>
              <a:rPr lang="ko-KR" altLang="en-US" b="0" dirty="0" smtClean="0"/>
              <a:t>라이브러리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행과 열로 이루어진 데이터 객체를 만들어 다룰 수 있게 되며 보다 안정적으로 대용량의 데이터들을 처리하는데 매우 편리한 </a:t>
            </a:r>
            <a:r>
              <a:rPr lang="ko-KR" altLang="en-US" b="0" dirty="0" smtClean="0"/>
              <a:t>도구</a:t>
            </a:r>
            <a:endParaRPr lang="en-US" altLang="ko-KR" b="0" dirty="0" smtClean="0"/>
          </a:p>
          <a:p>
            <a:pPr lvl="1"/>
            <a:r>
              <a:rPr lang="en-US" altLang="ko-KR" dirty="0"/>
              <a:t>import</a:t>
            </a:r>
            <a:r>
              <a:rPr lang="en-US" altLang="ko-KR" dirty="0"/>
              <a:t> </a:t>
            </a:r>
            <a:r>
              <a:rPr lang="en-US" altLang="ko-KR" dirty="0"/>
              <a:t>pandas</a:t>
            </a:r>
            <a:r>
              <a:rPr lang="en-US" altLang="ko-KR" dirty="0"/>
              <a:t> </a:t>
            </a:r>
            <a:r>
              <a:rPr lang="en-US" altLang="ko-KR" dirty="0"/>
              <a:t>as</a:t>
            </a:r>
            <a:r>
              <a:rPr lang="en-US" altLang="ko-KR" dirty="0"/>
              <a:t> </a:t>
            </a:r>
            <a:r>
              <a:rPr lang="en-US" altLang="ko-KR" dirty="0" err="1" smtClean="0"/>
              <a:t>pd</a:t>
            </a:r>
            <a:endParaRPr lang="en-US" altLang="ko-KR" dirty="0" smtClean="0"/>
          </a:p>
          <a:p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Series</a:t>
            </a:r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차원 자료구조</a:t>
            </a:r>
            <a:endParaRPr lang="en-US" altLang="ko-KR" dirty="0"/>
          </a:p>
          <a:p>
            <a:pPr lvl="1"/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차원 자료구조인 </a:t>
            </a:r>
            <a:r>
              <a:rPr lang="en-US" altLang="ko-KR" dirty="0" err="1"/>
              <a:t>DataFrame</a:t>
            </a:r>
            <a:r>
              <a:rPr lang="ko-KR" altLang="en-US" dirty="0"/>
              <a:t>는 행과 열이 있는 테이블 </a:t>
            </a:r>
            <a:r>
              <a:rPr lang="ko-KR" altLang="en-US" dirty="0" err="1"/>
              <a:t>데이타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02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Series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0" y="1565586"/>
            <a:ext cx="2333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27" y="4869160"/>
            <a:ext cx="2114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꺾인 연결선 6"/>
          <p:cNvCxnSpPr>
            <a:stCxn id="2050" idx="3"/>
            <a:endCxn id="2054" idx="3"/>
          </p:cNvCxnSpPr>
          <p:nvPr/>
        </p:nvCxnSpPr>
        <p:spPr>
          <a:xfrm flipH="1">
            <a:off x="3172077" y="3113399"/>
            <a:ext cx="109538" cy="2474899"/>
          </a:xfrm>
          <a:prstGeom prst="bentConnector3">
            <a:avLst>
              <a:gd name="adj1" fmla="val -2086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94752"/>
            <a:ext cx="29241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80" y="4869160"/>
            <a:ext cx="31908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>
            <a:stCxn id="2055" idx="3"/>
            <a:endCxn id="2056" idx="3"/>
          </p:cNvCxnSpPr>
          <p:nvPr/>
        </p:nvCxnSpPr>
        <p:spPr>
          <a:xfrm>
            <a:off x="7280151" y="3280640"/>
            <a:ext cx="321104" cy="2298133"/>
          </a:xfrm>
          <a:prstGeom prst="bentConnector3">
            <a:avLst>
              <a:gd name="adj1" fmla="val 1711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3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Pandas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가져오기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44008" y="1268760"/>
            <a:ext cx="4032448" cy="20882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44008" y="3501008"/>
            <a:ext cx="4032448" cy="28803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22" y="1412776"/>
            <a:ext cx="2594404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38" y="2331768"/>
            <a:ext cx="2384555" cy="92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87575" y="1084094"/>
            <a:ext cx="1144865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열 가져오기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7575" y="3398528"/>
            <a:ext cx="1144865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행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가져오기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43285"/>
            <a:ext cx="36957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38" y="3571224"/>
            <a:ext cx="1684794" cy="274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4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행인덱싱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열인덱싱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iloc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행순서번호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열순서번호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492896"/>
            <a:ext cx="33718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02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208823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csv </a:t>
            </a:r>
            <a:r>
              <a:rPr lang="ko-KR" altLang="en-US" dirty="0"/>
              <a:t>읽기</a:t>
            </a:r>
          </a:p>
          <a:p>
            <a:pPr lvl="1"/>
            <a:r>
              <a:rPr lang="en-US" altLang="ko-KR" dirty="0" err="1" smtClean="0"/>
              <a:t>df</a:t>
            </a:r>
            <a:r>
              <a:rPr lang="en-US" altLang="ko-KR" dirty="0" smtClean="0"/>
              <a:t> </a:t>
            </a:r>
            <a:r>
              <a:rPr lang="en-US" altLang="ko-KR" dirty="0"/>
              <a:t>=</a:t>
            </a:r>
            <a:r>
              <a:rPr lang="en-US" altLang="ko-KR" b="0" dirty="0"/>
              <a:t> </a:t>
            </a:r>
            <a:r>
              <a:rPr lang="en-US" altLang="ko-KR" dirty="0" err="1" smtClean="0"/>
              <a:t>pd.read_csv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‘)</a:t>
            </a:r>
          </a:p>
          <a:p>
            <a:pPr lvl="1"/>
            <a:r>
              <a:rPr lang="ko-KR" altLang="en-US" dirty="0" smtClean="0"/>
              <a:t>한글 파일명을 사용할 경우</a:t>
            </a:r>
            <a:r>
              <a:rPr lang="en-US" altLang="ko-KR" dirty="0"/>
              <a:t> 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df</a:t>
            </a:r>
            <a:r>
              <a:rPr lang="en-US" altLang="ko-KR" dirty="0" smtClean="0"/>
              <a:t> </a:t>
            </a:r>
            <a:r>
              <a:rPr lang="en-US" altLang="ko-KR" dirty="0"/>
              <a:t>=</a:t>
            </a:r>
            <a:r>
              <a:rPr lang="en-US" altLang="ko-KR" b="0" dirty="0"/>
              <a:t> </a:t>
            </a:r>
            <a:r>
              <a:rPr lang="en-US" altLang="ko-KR" dirty="0" err="1"/>
              <a:t>pd.read_csv</a:t>
            </a:r>
            <a:r>
              <a:rPr lang="en-US" altLang="ko-KR" dirty="0"/>
              <a:t>(‘</a:t>
            </a:r>
            <a:r>
              <a:rPr lang="ko-KR" altLang="en-US" dirty="0"/>
              <a:t>파일명</a:t>
            </a:r>
            <a:r>
              <a:rPr lang="en-US" altLang="ko-KR" dirty="0" smtClean="0"/>
              <a:t>‘</a:t>
            </a:r>
            <a:r>
              <a:rPr lang="en-US" altLang="ko-KR" dirty="0"/>
              <a:t>, engine='python</a:t>
            </a:r>
            <a:r>
              <a:rPr lang="en-US" altLang="ko-KR" dirty="0" smtClean="0"/>
              <a:t>')</a:t>
            </a:r>
            <a:endParaRPr lang="en-US" altLang="ko-KR" dirty="0"/>
          </a:p>
          <a:p>
            <a:r>
              <a:rPr lang="en-US" altLang="ko-KR" dirty="0" smtClean="0"/>
              <a:t>Csv 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1"/>
            <a:r>
              <a:rPr lang="en-US" altLang="ko-KR" dirty="0" err="1"/>
              <a:t>d</a:t>
            </a:r>
            <a:r>
              <a:rPr lang="en-US" altLang="ko-KR" dirty="0" err="1" smtClean="0"/>
              <a:t>f.to_csv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’)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외부데이터 가져오기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01" y="3284984"/>
            <a:ext cx="333746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97336"/>
            <a:ext cx="35433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3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14690"/>
            <a:ext cx="4392488" cy="479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날짜 데이터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7" idx="1"/>
          </p:cNvCxnSpPr>
          <p:nvPr/>
        </p:nvCxnSpPr>
        <p:spPr>
          <a:xfrm flipV="1">
            <a:off x="4211960" y="2407873"/>
            <a:ext cx="2736304" cy="1301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48264" y="2238596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날짜유형으로 변경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2775684"/>
            <a:ext cx="18982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cf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숫자유형으로 변경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to_numeric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835696" y="2276872"/>
            <a:ext cx="237626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71800" y="2940046"/>
            <a:ext cx="792088" cy="48895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>
            <a:off x="3563888" y="3184523"/>
            <a:ext cx="720080" cy="22048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03616" y="3071649"/>
            <a:ext cx="242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날짜유형에서 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월 추출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419872" y="4005064"/>
            <a:ext cx="864096" cy="21602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2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기초 통계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94827"/>
            <a:ext cx="5324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33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그룹화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589482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98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7027</TotalTime>
  <Words>126</Words>
  <Application>Microsoft Office PowerPoint</Application>
  <PresentationFormat>화면 슬라이드 쇼(4:3)</PresentationFormat>
  <Paragraphs>34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Pandas</vt:lpstr>
      <vt:lpstr>Pandas</vt:lpstr>
      <vt:lpstr>Pandas Series</vt:lpstr>
      <vt:lpstr>Pandas DataFrame 데이터 가져오기</vt:lpstr>
      <vt:lpstr>Pandas DataFrame 슬라이싱</vt:lpstr>
      <vt:lpstr>Pandas 외부데이터 가져오기</vt:lpstr>
      <vt:lpstr>Pandas 날짜 데이터</vt:lpstr>
      <vt:lpstr>Pandas 기초 통계  </vt:lpstr>
      <vt:lpstr>Pandas 그룹화</vt:lpstr>
      <vt:lpstr>Pandas 시각화</vt:lpstr>
      <vt:lpstr>Pandas 시각화 subplot</vt:lpstr>
      <vt:lpstr>해결문제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</dc:title>
  <dc:creator>Windows 사용자</dc:creator>
  <cp:lastModifiedBy>Windows 사용자</cp:lastModifiedBy>
  <cp:revision>78</cp:revision>
  <dcterms:created xsi:type="dcterms:W3CDTF">2018-12-18T06:38:30Z</dcterms:created>
  <dcterms:modified xsi:type="dcterms:W3CDTF">2019-07-09T14:11:25Z</dcterms:modified>
</cp:coreProperties>
</file>