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DFF"/>
    <a:srgbClr val="005BAA"/>
    <a:srgbClr val="00A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33" autoAdjust="0"/>
  </p:normalViewPr>
  <p:slideViewPr>
    <p:cSldViewPr>
      <p:cViewPr varScale="1">
        <p:scale>
          <a:sx n="72" d="100"/>
          <a:sy n="72" d="100"/>
        </p:scale>
        <p:origin x="-176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345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525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764715"/>
            <a:ext cx="6400800" cy="74440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8B3-C625-4058-9D7F-255D7D9F2314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8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A16C-9658-424F-BD73-BDA6EA7D8E25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4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61CF-0821-464C-B260-2B57DB8AE790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51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BBD9-EF57-4BB5-BA23-4955199CFE26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7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152128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2348880"/>
            <a:ext cx="7776864" cy="280831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005B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3512-1CF5-494D-9D03-A33CB995A92C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6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869159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4857403"/>
          </a:xfrm>
        </p:spPr>
        <p:txBody>
          <a:bodyPr/>
          <a:lstStyle>
            <a:lvl1pPr>
              <a:defRPr b="1">
                <a:solidFill>
                  <a:srgbClr val="005BAA"/>
                </a:solidFill>
              </a:defRPr>
            </a:lvl1pPr>
            <a:lvl2pPr>
              <a:defRPr sz="3000" b="1"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075240" cy="72008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B4E7-4309-44D8-9A06-52294865D5E7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9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2419-0B92-4853-BEE6-647320C025B3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0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5A44-12E5-4B1B-82D7-A8FE18D6B488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1EA-07F8-47AF-A8A3-9781BD71220D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1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09B8-7716-4C2F-AC06-D88AF4425F2C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21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C410-A8CC-4533-B432-03E57FD97689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1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7264-BE80-46F2-AFB4-E8DB0076ADA0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B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179512" y="188640"/>
            <a:ext cx="8784976" cy="6480720"/>
          </a:xfrm>
          <a:prstGeom prst="roundRect">
            <a:avLst>
              <a:gd name="adj" fmla="val 40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2CA82-5280-4944-8905-6FF99D67EE82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Pandas </a:t>
            </a:r>
            <a:r>
              <a:rPr lang="ko-KR" altLang="en-US" dirty="0" smtClean="0"/>
              <a:t>외부데이터 가져오기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0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iloc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15" y="1340768"/>
            <a:ext cx="47053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51920" y="2564904"/>
            <a:ext cx="4572000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loc</a:t>
            </a:r>
            <a:r>
              <a:rPr lang="en-US" altLang="ko-KR" sz="1600" dirty="0"/>
              <a:t> :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 smtClean="0"/>
              <a:t>라벨값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기반의 </a:t>
            </a:r>
            <a:r>
              <a:rPr lang="en-US" altLang="ko-KR" sz="1600" dirty="0"/>
              <a:t>2</a:t>
            </a:r>
            <a:r>
              <a:rPr lang="ko-KR" altLang="en-US" sz="1600" dirty="0"/>
              <a:t>차원 인덱싱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iloc</a:t>
            </a:r>
            <a:r>
              <a:rPr lang="en-US" altLang="ko-KR" sz="1600" dirty="0"/>
              <a:t> :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순서를 </a:t>
            </a:r>
            <a:r>
              <a:rPr lang="ko-KR" altLang="en-US" sz="1600" dirty="0"/>
              <a:t>나타내는 정수 기반의 </a:t>
            </a:r>
            <a:r>
              <a:rPr lang="en-US" altLang="ko-KR" sz="1600" dirty="0"/>
              <a:t>2</a:t>
            </a:r>
            <a:r>
              <a:rPr lang="ko-KR" altLang="en-US" sz="1600" dirty="0"/>
              <a:t>차원 인덱싱</a:t>
            </a:r>
          </a:p>
        </p:txBody>
      </p:sp>
    </p:spTree>
    <p:extLst>
      <p:ext uri="{BB962C8B-B14F-4D97-AF65-F5344CB8AC3E}">
        <p14:creationId xmlns:p14="http://schemas.microsoft.com/office/powerpoint/2010/main" val="252379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생성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조건에 맞는 </a:t>
            </a:r>
            <a:r>
              <a:rPr lang="ko-KR" altLang="en-US" dirty="0" err="1" smtClean="0"/>
              <a:t>행추출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25697"/>
            <a:ext cx="817220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31640" y="1700808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1640" y="3645024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2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66058"/>
            <a:ext cx="692785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 변경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set_index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84122"/>
            <a:ext cx="34480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5576" y="1784122"/>
            <a:ext cx="432048" cy="193291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22624" y="4149080"/>
            <a:ext cx="729095" cy="11521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4" idx="2"/>
          </p:cNvCxnSpPr>
          <p:nvPr/>
        </p:nvCxnSpPr>
        <p:spPr>
          <a:xfrm rot="16200000" flipH="1">
            <a:off x="692386" y="3996246"/>
            <a:ext cx="918468" cy="36004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131840" y="3481844"/>
            <a:ext cx="5472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set_index</a:t>
            </a:r>
            <a:r>
              <a:rPr lang="en-US" altLang="ko-KR" sz="1400" dirty="0">
                <a:solidFill>
                  <a:srgbClr val="FF0000"/>
                </a:solidFill>
              </a:rPr>
              <a:t> : </a:t>
            </a:r>
            <a:r>
              <a:rPr lang="en-US" altLang="ko-KR" sz="1400" dirty="0" smtClean="0">
                <a:solidFill>
                  <a:srgbClr val="FF0000"/>
                </a:solidFill>
              </a:rPr>
              <a:t/>
            </a:r>
            <a:br>
              <a:rPr lang="en-US" altLang="ko-KR" sz="1400" dirty="0" smtClean="0">
                <a:solidFill>
                  <a:srgbClr val="FF0000"/>
                </a:solidFill>
              </a:rPr>
            </a:br>
            <a:r>
              <a:rPr lang="ko-KR" altLang="en-US" sz="1400" dirty="0" smtClean="0">
                <a:solidFill>
                  <a:srgbClr val="FF0000"/>
                </a:solidFill>
              </a:rPr>
              <a:t>기존의 </a:t>
            </a:r>
            <a:r>
              <a:rPr lang="ko-KR" altLang="en-US" sz="1400" dirty="0">
                <a:solidFill>
                  <a:srgbClr val="FF0000"/>
                </a:solidFill>
              </a:rPr>
              <a:t>행 인덱스를 제거하고 데이터 열 중 하나를 인덱스로 설정</a:t>
            </a:r>
          </a:p>
        </p:txBody>
      </p:sp>
    </p:spTree>
    <p:extLst>
      <p:ext uri="{BB962C8B-B14F-4D97-AF65-F5344CB8AC3E}">
        <p14:creationId xmlns:p14="http://schemas.microsoft.com/office/powerpoint/2010/main" val="68008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 삭제 </a:t>
            </a:r>
            <a:r>
              <a:rPr lang="en-US" altLang="ko-KR" dirty="0" smtClean="0"/>
              <a:t>– del/drop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23007"/>
            <a:ext cx="775530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97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평균 열</a:t>
            </a:r>
            <a:r>
              <a:rPr lang="en-US" altLang="ko-KR" dirty="0" smtClean="0"/>
              <a:t>/</a:t>
            </a:r>
            <a:r>
              <a:rPr lang="ko-KR" altLang="en-US" dirty="0" smtClean="0"/>
              <a:t>행 추가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484784"/>
            <a:ext cx="7749861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765344" y="2204864"/>
            <a:ext cx="740092" cy="136815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13" y="3903980"/>
            <a:ext cx="691515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55574" y="5733256"/>
            <a:ext cx="7128793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44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행열</a:t>
            </a:r>
            <a:r>
              <a:rPr lang="ko-KR" altLang="en-US" dirty="0" smtClean="0"/>
              <a:t> 전환 </a:t>
            </a:r>
            <a:r>
              <a:rPr lang="en-US" altLang="ko-KR" dirty="0" smtClean="0"/>
              <a:t>– </a:t>
            </a:r>
            <a:r>
              <a:rPr lang="en-US" altLang="ko-KR" dirty="0"/>
              <a:t>T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4933925" cy="4828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시각화 </a:t>
            </a:r>
            <a:r>
              <a:rPr lang="en-US" altLang="ko-KR" dirty="0" smtClean="0"/>
              <a:t>- plot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268759"/>
            <a:ext cx="744855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876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시각화 </a:t>
            </a:r>
            <a:r>
              <a:rPr lang="en-US" altLang="ko-KR" dirty="0" smtClean="0"/>
              <a:t>– bar/</a:t>
            </a:r>
            <a:r>
              <a:rPr lang="en-US" altLang="ko-KR" dirty="0" err="1" smtClean="0"/>
              <a:t>barh</a:t>
            </a:r>
            <a:endParaRPr lang="ko-KR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66762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11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시각화 </a:t>
            </a:r>
            <a:r>
              <a:rPr lang="en-US" altLang="ko-KR" dirty="0" smtClean="0"/>
              <a:t>– bar/</a:t>
            </a:r>
            <a:r>
              <a:rPr lang="en-US" altLang="ko-KR" dirty="0" err="1" smtClean="0"/>
              <a:t>barh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64" y="1196752"/>
            <a:ext cx="75152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339752" y="1268760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57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시각화 </a:t>
            </a:r>
            <a:r>
              <a:rPr lang="en-US" altLang="ko-KR" dirty="0"/>
              <a:t>- scatter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268760"/>
            <a:ext cx="78581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88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Pandas </a:t>
            </a:r>
            <a:r>
              <a:rPr lang="ko-KR" altLang="en-US" dirty="0" smtClean="0"/>
              <a:t>엑셀데이터 </a:t>
            </a:r>
            <a:r>
              <a:rPr lang="ko-KR" altLang="en-US" dirty="0" err="1" smtClean="0"/>
              <a:t>일부가져오기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056784" cy="123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99055"/>
            <a:ext cx="7162800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259632" y="3645024"/>
            <a:ext cx="2304256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5868144" y="2996952"/>
            <a:ext cx="360040" cy="756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28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시각화 </a:t>
            </a:r>
            <a:r>
              <a:rPr lang="en-US" altLang="ko-KR" dirty="0"/>
              <a:t>- scatter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65766"/>
            <a:ext cx="6196930" cy="507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165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seaborn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시각화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lmplot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76056"/>
            <a:ext cx="6552728" cy="488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860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seaborn</a:t>
            </a:r>
            <a:r>
              <a:rPr lang="en-US" altLang="ko-KR" dirty="0"/>
              <a:t> </a:t>
            </a:r>
            <a:r>
              <a:rPr lang="ko-KR" altLang="en-US" dirty="0"/>
              <a:t>시각화 </a:t>
            </a:r>
            <a:r>
              <a:rPr lang="en-US" altLang="ko-KR" dirty="0"/>
              <a:t>- </a:t>
            </a:r>
            <a:r>
              <a:rPr lang="en-US" altLang="ko-KR" dirty="0" err="1" smtClean="0"/>
              <a:t>pairplot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719956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56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seaborn</a:t>
            </a:r>
            <a:r>
              <a:rPr lang="en-US" altLang="ko-KR" dirty="0"/>
              <a:t> </a:t>
            </a:r>
            <a:r>
              <a:rPr lang="ko-KR" altLang="en-US" dirty="0"/>
              <a:t>시각화 </a:t>
            </a:r>
            <a:r>
              <a:rPr lang="en-US" altLang="ko-KR" dirty="0"/>
              <a:t>- </a:t>
            </a:r>
            <a:r>
              <a:rPr lang="en-US" altLang="ko-KR" dirty="0" smtClean="0"/>
              <a:t>boxplot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66" y="1196752"/>
            <a:ext cx="76200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107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 </a:t>
            </a:r>
            <a:r>
              <a:rPr lang="en-US" altLang="ko-KR" dirty="0" smtClean="0"/>
              <a:t>:  </a:t>
            </a:r>
            <a:r>
              <a:rPr lang="en-US" altLang="ko-KR" dirty="0"/>
              <a:t>pip install folium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Folium </a:t>
            </a:r>
            <a:r>
              <a:rPr lang="ko-KR" altLang="en-US" dirty="0" smtClean="0"/>
              <a:t>시각화 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52673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72" y="4365104"/>
            <a:ext cx="3643412" cy="1780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82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68960"/>
            <a:ext cx="4730549" cy="33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엑셀데이터 가져오기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read_excel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056784" cy="123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09490" y="3284984"/>
            <a:ext cx="2738574" cy="5580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5868144" y="2996952"/>
            <a:ext cx="360040" cy="756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7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정보 확인 </a:t>
            </a:r>
            <a:r>
              <a:rPr lang="en-US" altLang="ko-KR" dirty="0" smtClean="0"/>
              <a:t>– index/columns/values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45065"/>
            <a:ext cx="7516515" cy="515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55576" y="3568847"/>
            <a:ext cx="2738574" cy="5580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35896" y="3697287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열명을 리스트로 만들어 공백을 제거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4221088"/>
            <a:ext cx="2738574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35896" y="4144764"/>
            <a:ext cx="3908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공백이 제거된 리스트를 이용하여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컬럼명</a:t>
            </a:r>
            <a:r>
              <a:rPr lang="ko-KR" altLang="en-US" sz="1400" dirty="0" smtClean="0">
                <a:solidFill>
                  <a:srgbClr val="FF0000"/>
                </a:solidFill>
              </a:rPr>
              <a:t> 변</a:t>
            </a:r>
            <a:r>
              <a:rPr lang="ko-KR" altLang="en-US" sz="1400" dirty="0">
                <a:solidFill>
                  <a:srgbClr val="FF0000"/>
                </a:solidFill>
              </a:rPr>
              <a:t>경</a:t>
            </a:r>
          </a:p>
        </p:txBody>
      </p:sp>
    </p:spTree>
    <p:extLst>
      <p:ext uri="{BB962C8B-B14F-4D97-AF65-F5344CB8AC3E}">
        <p14:creationId xmlns:p14="http://schemas.microsoft.com/office/powerpoint/2010/main" val="216541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확인 </a:t>
            </a:r>
            <a:r>
              <a:rPr lang="en-US" altLang="ko-KR" dirty="0" smtClean="0"/>
              <a:t>– info / describe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196752"/>
            <a:ext cx="78105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212976"/>
            <a:ext cx="7810500" cy="2666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96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정렬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sort_values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35" y="1431659"/>
            <a:ext cx="788926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99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 보기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41351"/>
            <a:ext cx="35528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0444"/>
            <a:ext cx="34194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76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 보기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37890"/>
            <a:ext cx="8228255" cy="278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슬라이싱을</a:t>
            </a:r>
            <a:r>
              <a:rPr lang="ko-KR" altLang="en-US" dirty="0" smtClean="0"/>
              <a:t> 이용한 행보기</a:t>
            </a:r>
            <a:endParaRPr lang="ko-KR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55086"/>
            <a:ext cx="7733908" cy="459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84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7660</TotalTime>
  <Words>106</Words>
  <Application>Microsoft Office PowerPoint</Application>
  <PresentationFormat>화면 슬라이드 쇼(4:3)</PresentationFormat>
  <Paragraphs>30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Pandas 외부데이터 가져오기</vt:lpstr>
      <vt:lpstr>Pandas 엑셀데이터 일부가져오기</vt:lpstr>
      <vt:lpstr>엑셀데이터 가져오기 – read_excel</vt:lpstr>
      <vt:lpstr>정보 확인 – index/columns/values</vt:lpstr>
      <vt:lpstr>정보 확인 – info / describe</vt:lpstr>
      <vt:lpstr>정렬 – sort_values</vt:lpstr>
      <vt:lpstr>열 보기</vt:lpstr>
      <vt:lpstr>행 보기</vt:lpstr>
      <vt:lpstr>슬라이싱을 이용한 행보기</vt:lpstr>
      <vt:lpstr>슬라이싱 – loc / iloc</vt:lpstr>
      <vt:lpstr>데이터 생성 – 조건에 맞는 행추출</vt:lpstr>
      <vt:lpstr>인덱스 변경 – set_index</vt:lpstr>
      <vt:lpstr>열 삭제 – del/drop</vt:lpstr>
      <vt:lpstr>평균 열/행 추가</vt:lpstr>
      <vt:lpstr>행열 전환 – T</vt:lpstr>
      <vt:lpstr>시각화 - plot</vt:lpstr>
      <vt:lpstr>시각화 – bar/barh</vt:lpstr>
      <vt:lpstr>시각화 – bar/barh</vt:lpstr>
      <vt:lpstr>시각화 - scatter</vt:lpstr>
      <vt:lpstr>시각화 - scatter</vt:lpstr>
      <vt:lpstr>seaborn 시각화 - lmplot</vt:lpstr>
      <vt:lpstr>seaborn 시각화 - pairplot</vt:lpstr>
      <vt:lpstr>seaborn 시각화 - boxplot</vt:lpstr>
      <vt:lpstr>Folium 시각화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컴퓨팅 사고</dc:title>
  <dc:creator>Windows 사용자</dc:creator>
  <cp:lastModifiedBy>Windows 사용자</cp:lastModifiedBy>
  <cp:revision>85</cp:revision>
  <dcterms:created xsi:type="dcterms:W3CDTF">2018-12-18T06:38:30Z</dcterms:created>
  <dcterms:modified xsi:type="dcterms:W3CDTF">2019-07-12T06:21:42Z</dcterms:modified>
</cp:coreProperties>
</file>