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80" r:id="rId3"/>
    <p:sldId id="275" r:id="rId4"/>
    <p:sldId id="283" r:id="rId5"/>
    <p:sldId id="284" r:id="rId6"/>
    <p:sldId id="281" r:id="rId7"/>
    <p:sldId id="282" r:id="rId8"/>
    <p:sldId id="285" r:id="rId9"/>
    <p:sldId id="278" r:id="rId10"/>
    <p:sldId id="279" r:id="rId11"/>
    <p:sldId id="286" r:id="rId12"/>
    <p:sldId id="28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 문법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6085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라는 것을 한 쌍으로 갖는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{Key1:Value1, Key2:Value2, Key3:Value3, ...}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리스트나 </a:t>
            </a:r>
            <a:r>
              <a:rPr lang="ko-KR" altLang="en-US" dirty="0" err="1"/>
              <a:t>튜플처럼</a:t>
            </a:r>
            <a:r>
              <a:rPr lang="ko-KR" altLang="en-US" dirty="0"/>
              <a:t> 순차적으로</a:t>
            </a:r>
            <a:r>
              <a:rPr lang="en-US" altLang="ko-KR" dirty="0"/>
              <a:t>(sequential) </a:t>
            </a:r>
            <a:r>
              <a:rPr lang="ko-KR" altLang="en-US" dirty="0"/>
              <a:t>해당 </a:t>
            </a:r>
            <a:r>
              <a:rPr lang="ko-KR" altLang="en-US" dirty="0" err="1"/>
              <a:t>요소값을</a:t>
            </a:r>
            <a:r>
              <a:rPr lang="ko-KR" altLang="en-US" dirty="0"/>
              <a:t> 구하지 않고 </a:t>
            </a:r>
            <a:r>
              <a:rPr lang="en-US" altLang="ko-KR" dirty="0"/>
              <a:t>Key</a:t>
            </a:r>
            <a:r>
              <a:rPr lang="ko-KR" altLang="en-US" dirty="0"/>
              <a:t>를 통해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Key</a:t>
            </a:r>
            <a:r>
              <a:rPr lang="ko-KR" altLang="en-US" dirty="0"/>
              <a:t>는 고유한 값이므로 중복되는 </a:t>
            </a:r>
            <a:r>
              <a:rPr lang="en-US" altLang="ko-KR" dirty="0"/>
              <a:t>Key </a:t>
            </a:r>
            <a:r>
              <a:rPr lang="ko-KR" altLang="en-US" dirty="0"/>
              <a:t>값을 설정해 놓으면 하나를 제외한 나머지 것들이 모두 </a:t>
            </a:r>
            <a:r>
              <a:rPr lang="ko-KR" altLang="en-US" dirty="0" smtClean="0"/>
              <a:t>무시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딕션너리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50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딕션너리</a:t>
            </a:r>
            <a:r>
              <a:rPr lang="ko-KR" altLang="en-US" dirty="0" smtClean="0"/>
              <a:t> 다루기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9528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05528"/>
            <a:ext cx="3829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86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다음은 문재인 대통령의 연설문 일부 입니다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국민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대한민국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대통령이 각각 몇 번 나왔는지 </a:t>
            </a:r>
            <a:r>
              <a:rPr lang="ko-KR" altLang="en-US" dirty="0" err="1" smtClean="0"/>
              <a:t>딕션너리를</a:t>
            </a:r>
            <a:r>
              <a:rPr lang="ko-KR" altLang="en-US" dirty="0" smtClean="0"/>
              <a:t> 이용하여 표시하시오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2682" y="3501008"/>
            <a:ext cx="727280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국민 여러분의 위대한 선택에 머리 숙여 깊이 </a:t>
            </a:r>
            <a:r>
              <a:rPr lang="ko-KR" altLang="en-US" dirty="0" err="1"/>
              <a:t>감사드립니다</a:t>
            </a:r>
            <a:r>
              <a:rPr lang="en-US" altLang="ko-KR" dirty="0"/>
              <a:t>. </a:t>
            </a:r>
            <a:r>
              <a:rPr lang="ko-KR" altLang="en-US" dirty="0"/>
              <a:t>저는 오늘 대한민국 제</a:t>
            </a:r>
            <a:r>
              <a:rPr lang="en-US" altLang="ko-KR" dirty="0"/>
              <a:t>19</a:t>
            </a:r>
            <a:r>
              <a:rPr lang="ko-KR" altLang="en-US" dirty="0"/>
              <a:t>대 대통령으로서 새로운 대한민국을 향해 첫걸음을 내딛습니다</a:t>
            </a:r>
            <a:r>
              <a:rPr lang="en-US" altLang="ko-KR" dirty="0"/>
              <a:t>. </a:t>
            </a:r>
            <a:r>
              <a:rPr lang="ko-KR" altLang="en-US" dirty="0"/>
              <a:t>지금 제 두 어깨 는 국민 여러분으로부터 </a:t>
            </a:r>
            <a:r>
              <a:rPr lang="ko-KR" altLang="en-US" dirty="0" err="1"/>
              <a:t>부여받은</a:t>
            </a:r>
            <a:r>
              <a:rPr lang="ko-KR" altLang="en-US" dirty="0"/>
              <a:t> 막중한 소명감으로 무겁습니다</a:t>
            </a:r>
            <a:r>
              <a:rPr lang="en-US" altLang="ko-KR" dirty="0"/>
              <a:t>. </a:t>
            </a:r>
            <a:r>
              <a:rPr lang="ko-KR" altLang="en-US" dirty="0"/>
              <a:t>지금 제 가슴은 한번도 경험하지 못한 나라를 만들겠다는 열정으로 뜨겁습니다</a:t>
            </a:r>
            <a:r>
              <a:rPr lang="en-US" altLang="ko-KR" dirty="0"/>
              <a:t>. </a:t>
            </a:r>
            <a:r>
              <a:rPr lang="ko-KR" altLang="en-US" dirty="0"/>
              <a:t>그리고 지금 제 머리는 통합과 공존의 새로운 세상을 열어갈 청사진으로 가득 차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9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 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 </a:t>
            </a:r>
            <a:r>
              <a:rPr lang="en-US" altLang="ko-KR" dirty="0" smtClean="0"/>
              <a:t>range()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정수 </a:t>
            </a:r>
            <a:r>
              <a:rPr lang="ko-KR" altLang="en-US" b="0" dirty="0"/>
              <a:t>범위를 </a:t>
            </a:r>
            <a:r>
              <a:rPr lang="ko-KR" altLang="en-US" b="0" dirty="0" smtClean="0"/>
              <a:t>표현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시작 숫자와 끝 숫자를 지정했을 때 끝 숫자는 범위에 포함되지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647241"/>
            <a:ext cx="6530141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7804"/>
          <a:stretch/>
        </p:blipFill>
        <p:spPr>
          <a:xfrm>
            <a:off x="1619672" y="3458525"/>
            <a:ext cx="3523307" cy="10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1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14401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0" dirty="0"/>
              <a:t>변수에 값을 저장할 때 </a:t>
            </a:r>
            <a:r>
              <a:rPr lang="en-US" altLang="ko-KR" dirty="0"/>
              <a:t>[ ]</a:t>
            </a:r>
            <a:r>
              <a:rPr lang="en-US" altLang="ko-KR" b="0" dirty="0"/>
              <a:t>(</a:t>
            </a:r>
            <a:r>
              <a:rPr lang="ko-KR" altLang="en-US" b="0" dirty="0"/>
              <a:t>대괄호</a:t>
            </a:r>
            <a:r>
              <a:rPr lang="en-US" altLang="ko-KR" b="0" dirty="0"/>
              <a:t>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묶고 </a:t>
            </a:r>
            <a:r>
              <a:rPr lang="ko-KR" altLang="en-US" b="0" dirty="0"/>
              <a:t>각 </a:t>
            </a:r>
            <a:r>
              <a:rPr lang="ko-KR" altLang="en-US" b="0" dirty="0" smtClean="0"/>
              <a:t>값을</a:t>
            </a:r>
            <a:r>
              <a:rPr lang="ko-KR" altLang="en-US" b="0" dirty="0"/>
              <a:t> </a:t>
            </a:r>
            <a:r>
              <a:rPr lang="en-US" altLang="ko-KR" dirty="0"/>
              <a:t>,</a:t>
            </a:r>
            <a:r>
              <a:rPr lang="en-US" altLang="ko-KR" b="0" dirty="0"/>
              <a:t>(</a:t>
            </a:r>
            <a:r>
              <a:rPr lang="ko-KR" altLang="en-US" b="0" dirty="0"/>
              <a:t>콤마</a:t>
            </a:r>
            <a:r>
              <a:rPr lang="en-US" altLang="ko-KR" b="0" dirty="0"/>
              <a:t>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 </a:t>
            </a:r>
            <a:r>
              <a:rPr lang="ko-KR" altLang="en-US" b="0" dirty="0" smtClean="0"/>
              <a:t>요소</a:t>
            </a:r>
            <a:r>
              <a:rPr lang="en-US" altLang="ko-KR" b="0" dirty="0"/>
              <a:t>(element</a:t>
            </a:r>
            <a:r>
              <a:rPr lang="en-US" altLang="ko-KR" b="0" dirty="0" smtClean="0"/>
              <a:t>) : </a:t>
            </a:r>
            <a:r>
              <a:rPr lang="ko-KR" altLang="en-US" b="0" dirty="0"/>
              <a:t>리스트에 저장된 각 값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12062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24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인덱싱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373794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68"/>
          <a:stretch/>
        </p:blipFill>
        <p:spPr bwMode="auto">
          <a:xfrm>
            <a:off x="4697681" y="1433345"/>
            <a:ext cx="379773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7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항목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4"/>
          <a:stretch/>
        </p:blipFill>
        <p:spPr bwMode="auto">
          <a:xfrm>
            <a:off x="818493" y="1484784"/>
            <a:ext cx="4533900" cy="418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67" r="40338"/>
          <a:stretch/>
        </p:blipFill>
        <p:spPr bwMode="auto">
          <a:xfrm>
            <a:off x="5724128" y="1484784"/>
            <a:ext cx="2704996" cy="11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b="0" dirty="0" err="1"/>
              <a:t>난수</a:t>
            </a:r>
            <a:r>
              <a:rPr lang="en-US" altLang="ko-KR" b="0" dirty="0"/>
              <a:t>(random number)</a:t>
            </a:r>
            <a:r>
              <a:rPr lang="ko-KR" altLang="en-US" b="0" dirty="0"/>
              <a:t>를 사용하기 위해서는 기본적으로 제공되는 </a:t>
            </a:r>
            <a:r>
              <a:rPr lang="en-US" altLang="ko-KR" b="0" dirty="0"/>
              <a:t>random </a:t>
            </a:r>
            <a:r>
              <a:rPr lang="ko-KR" altLang="en-US" b="0" dirty="0"/>
              <a:t>모듈을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smtClean="0">
                <a:solidFill>
                  <a:srgbClr val="FF0000"/>
                </a:solidFill>
              </a:rPr>
              <a:t>random</a:t>
            </a:r>
          </a:p>
          <a:p>
            <a:pPr lvl="1"/>
            <a:r>
              <a:rPr lang="en-US" altLang="ko-KR" dirty="0" smtClean="0"/>
              <a:t>random() : 0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사이의 부동소수점</a:t>
            </a:r>
            <a:r>
              <a:rPr lang="en-US" altLang="ko-KR" dirty="0" smtClean="0"/>
              <a:t>(float) </a:t>
            </a:r>
            <a:r>
              <a:rPr lang="ko-KR" altLang="en-US" dirty="0" smtClean="0"/>
              <a:t>숫자를 리턴 </a:t>
            </a:r>
          </a:p>
          <a:p>
            <a:pPr lvl="1"/>
            <a:r>
              <a:rPr lang="en-US" altLang="ko-KR" dirty="0" err="1" smtClean="0"/>
              <a:t>randint</a:t>
            </a:r>
            <a:r>
              <a:rPr lang="en-US" altLang="ko-KR" dirty="0"/>
              <a:t>(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) : </a:t>
            </a:r>
            <a:r>
              <a:rPr lang="ko-KR" altLang="en-US" dirty="0"/>
              <a:t>입력 </a:t>
            </a:r>
            <a:r>
              <a:rPr lang="ko-KR" altLang="en-US" dirty="0" err="1"/>
              <a:t>파라미터인</a:t>
            </a:r>
            <a:r>
              <a:rPr lang="ko-KR" altLang="en-US" dirty="0"/>
              <a:t> 최소부터 최대까지 중 임의의 정수를 리턴 </a:t>
            </a:r>
          </a:p>
          <a:p>
            <a:pPr lvl="1"/>
            <a:r>
              <a:rPr lang="en-US" altLang="ko-KR" dirty="0" smtClean="0"/>
              <a:t>uniform</a:t>
            </a:r>
            <a:r>
              <a:rPr lang="en-US" altLang="ko-KR" dirty="0"/>
              <a:t>(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) : </a:t>
            </a:r>
            <a:r>
              <a:rPr lang="ko-KR" altLang="en-US" dirty="0"/>
              <a:t>입력 </a:t>
            </a:r>
            <a:r>
              <a:rPr lang="ko-KR" altLang="en-US" dirty="0" err="1"/>
              <a:t>파라미터인</a:t>
            </a:r>
            <a:r>
              <a:rPr lang="ko-KR" altLang="en-US" dirty="0"/>
              <a:t> 최소부터 최대까지 중 임의의 부동소수점</a:t>
            </a:r>
            <a:r>
              <a:rPr lang="en-US" altLang="ko-KR" dirty="0"/>
              <a:t>(float) </a:t>
            </a:r>
            <a:r>
              <a:rPr lang="ko-KR" altLang="en-US" dirty="0"/>
              <a:t>숫자를 리턴 </a:t>
            </a:r>
          </a:p>
          <a:p>
            <a:pPr lvl="1"/>
            <a:r>
              <a:rPr lang="en-US" altLang="ko-KR" dirty="0" err="1"/>
              <a:t>randrange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</a:t>
            </a:r>
            <a:r>
              <a:rPr lang="ko-KR" altLang="en-US" dirty="0"/>
              <a:t>끝</a:t>
            </a:r>
            <a:r>
              <a:rPr lang="en-US" altLang="ko-KR" dirty="0"/>
              <a:t>[,</a:t>
            </a:r>
            <a:r>
              <a:rPr lang="ko-KR" altLang="en-US" dirty="0"/>
              <a:t>간격</a:t>
            </a:r>
            <a:r>
              <a:rPr lang="en-US" altLang="ko-KR" dirty="0"/>
              <a:t>]) : </a:t>
            </a:r>
            <a:r>
              <a:rPr lang="ko-KR" altLang="en-US" dirty="0"/>
              <a:t>입력 </a:t>
            </a:r>
            <a:r>
              <a:rPr lang="ko-KR" altLang="en-US" dirty="0" err="1"/>
              <a:t>파라미터인</a:t>
            </a:r>
            <a:r>
              <a:rPr lang="ko-KR" altLang="en-US" dirty="0"/>
              <a:t> 시작부터 </a:t>
            </a:r>
            <a:r>
              <a:rPr lang="ko-KR" altLang="en-US" dirty="0" err="1"/>
              <a:t>끝값까지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지정된 간격으로 나열된</a:t>
            </a:r>
            <a:r>
              <a:rPr lang="en-US" altLang="ko-KR" dirty="0"/>
              <a:t>) </a:t>
            </a:r>
            <a:r>
              <a:rPr lang="ko-KR" altLang="en-US" dirty="0"/>
              <a:t>숫자 중 임의의 정수를 리턴 </a:t>
            </a:r>
          </a:p>
          <a:p>
            <a:pPr lvl="1"/>
            <a:r>
              <a:rPr lang="en-US" altLang="ko-KR" dirty="0"/>
              <a:t>sample(</a:t>
            </a:r>
            <a:r>
              <a:rPr lang="ko-KR" altLang="en-US" dirty="0"/>
              <a:t>컬렉션</a:t>
            </a:r>
            <a:r>
              <a:rPr lang="en-US" altLang="ko-KR" dirty="0"/>
              <a:t>, </a:t>
            </a:r>
            <a:r>
              <a:rPr lang="ko-KR" altLang="en-US" dirty="0" err="1"/>
              <a:t>샘플수</a:t>
            </a:r>
            <a:r>
              <a:rPr lang="en-US" altLang="ko-KR" dirty="0"/>
              <a:t>)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지정된 컬렉션으로부터 </a:t>
            </a:r>
            <a:r>
              <a:rPr lang="ko-KR" altLang="en-US" dirty="0" err="1"/>
              <a:t>샘플수만큼</a:t>
            </a:r>
            <a:r>
              <a:rPr lang="ko-KR" altLang="en-US" dirty="0"/>
              <a:t> 랜덤 추출을 하는 함수</a:t>
            </a:r>
          </a:p>
          <a:p>
            <a:pPr lvl="1"/>
            <a:r>
              <a:rPr lang="en-US" altLang="ko-KR" dirty="0"/>
              <a:t>shuffle(L): </a:t>
            </a:r>
            <a:r>
              <a:rPr lang="ko-KR" altLang="en-US" dirty="0"/>
              <a:t>전달받은 시퀀스 </a:t>
            </a:r>
            <a:r>
              <a:rPr lang="ko-KR" altLang="en-US" dirty="0" err="1"/>
              <a:t>자료형</a:t>
            </a:r>
            <a:r>
              <a:rPr lang="ko-KR" altLang="en-US" dirty="0"/>
              <a:t> 변수 내용을 임의의 순서대로</a:t>
            </a:r>
            <a:r>
              <a:rPr lang="en-US" altLang="ko-KR" dirty="0"/>
              <a:t>(</a:t>
            </a:r>
            <a:r>
              <a:rPr lang="ko-KR" altLang="en-US" dirty="0"/>
              <a:t>랜덤으로</a:t>
            </a:r>
            <a:r>
              <a:rPr lang="en-US" altLang="ko-KR" dirty="0"/>
              <a:t>) </a:t>
            </a:r>
            <a:r>
              <a:rPr lang="ko-KR" altLang="en-US" dirty="0"/>
              <a:t>섞음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랜덤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71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정렬</a:t>
            </a:r>
            <a:r>
              <a:rPr lang="en-US" altLang="ko-KR" dirty="0" smtClean="0"/>
              <a:t>/</a:t>
            </a:r>
            <a:r>
              <a:rPr lang="ko-KR" altLang="en-US" dirty="0" smtClean="0"/>
              <a:t>뒤집기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섞기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23812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31813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9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다음은 문재인 대통령의 연설문 일부 입니다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문단을 나열하고 문단의 수를 구하시오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2682" y="3501008"/>
            <a:ext cx="727280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국민 여러분의 위대한 선택에 머리 숙여 깊이 </a:t>
            </a:r>
            <a:r>
              <a:rPr lang="ko-KR" altLang="en-US" dirty="0" err="1"/>
              <a:t>감사드립니다</a:t>
            </a:r>
            <a:r>
              <a:rPr lang="en-US" altLang="ko-KR" dirty="0"/>
              <a:t>. </a:t>
            </a:r>
            <a:r>
              <a:rPr lang="ko-KR" altLang="en-US" dirty="0"/>
              <a:t>저는 오늘 대한민국 제</a:t>
            </a:r>
            <a:r>
              <a:rPr lang="en-US" altLang="ko-KR" dirty="0"/>
              <a:t>19</a:t>
            </a:r>
            <a:r>
              <a:rPr lang="ko-KR" altLang="en-US" dirty="0"/>
              <a:t>대 대통령으로서 새로운 대한민국을 향해 첫걸음을 내딛습니다</a:t>
            </a:r>
            <a:r>
              <a:rPr lang="en-US" altLang="ko-KR" dirty="0"/>
              <a:t>. </a:t>
            </a:r>
            <a:r>
              <a:rPr lang="ko-KR" altLang="en-US" dirty="0"/>
              <a:t>지금 제 두 어깨 는 국민 여러분으로부터 </a:t>
            </a:r>
            <a:r>
              <a:rPr lang="ko-KR" altLang="en-US" dirty="0" err="1"/>
              <a:t>부여받은</a:t>
            </a:r>
            <a:r>
              <a:rPr lang="ko-KR" altLang="en-US" dirty="0"/>
              <a:t> 막중한 소명감으로 무겁습니다</a:t>
            </a:r>
            <a:r>
              <a:rPr lang="en-US" altLang="ko-KR" dirty="0"/>
              <a:t>. </a:t>
            </a:r>
            <a:r>
              <a:rPr lang="ko-KR" altLang="en-US" dirty="0"/>
              <a:t>지금 제 가슴은 한번도 경험하지 못한 나라를 만들겠다는 열정으로 뜨겁습니다</a:t>
            </a:r>
            <a:r>
              <a:rPr lang="en-US" altLang="ko-KR" dirty="0"/>
              <a:t>. </a:t>
            </a:r>
            <a:r>
              <a:rPr lang="ko-KR" altLang="en-US" dirty="0"/>
              <a:t>그리고 지금 제 머리는 통합과 공존의 새로운 세상을 열어갈 청사진으로 가득 차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01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5121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변경할 수 없는 순서 있는 객체의 집합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리스트와 비슷하지만 한번 생성되면 변경할 수 없음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()</a:t>
            </a:r>
            <a:r>
              <a:rPr lang="ko-KR" altLang="en-US" dirty="0" smtClean="0"/>
              <a:t>를 사용하여 정의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0" y="2771650"/>
            <a:ext cx="4314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5229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52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398</Words>
  <Application>Microsoft Office PowerPoint</Application>
  <PresentationFormat>화면 슬라이드 쇼(4:3)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Python 기본 문법(2)</vt:lpstr>
      <vt:lpstr>range() 함수</vt:lpstr>
      <vt:lpstr>리스트(list) 생성</vt:lpstr>
      <vt:lpstr>리스트(list) 연산 / 인덱싱</vt:lpstr>
      <vt:lpstr>리스트 항목 추가/삭제</vt:lpstr>
      <vt:lpstr>파이썬 랜덤 모듈</vt:lpstr>
      <vt:lpstr>리스트 정렬/뒤집기/섞기</vt:lpstr>
      <vt:lpstr>해결문제</vt:lpstr>
      <vt:lpstr>튜플(tuple)</vt:lpstr>
      <vt:lpstr>딕션너리(dictionary)</vt:lpstr>
      <vt:lpstr>딕션너리 다루기</vt:lpstr>
      <vt:lpstr>해결문제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64</cp:revision>
  <dcterms:created xsi:type="dcterms:W3CDTF">2018-12-18T06:38:30Z</dcterms:created>
  <dcterms:modified xsi:type="dcterms:W3CDTF">2019-07-08T06:46:06Z</dcterms:modified>
</cp:coreProperties>
</file>