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5" r:id="rId3"/>
    <p:sldId id="276" r:id="rId4"/>
    <p:sldId id="277" r:id="rId5"/>
    <p:sldId id="271" r:id="rId6"/>
    <p:sldId id="278" r:id="rId7"/>
    <p:sldId id="272" r:id="rId8"/>
    <p:sldId id="273" r:id="rId9"/>
    <p:sldId id="274" r:id="rId10"/>
    <p:sldId id="279" r:id="rId11"/>
    <p:sldId id="265" r:id="rId12"/>
    <p:sldId id="266" r:id="rId13"/>
    <p:sldId id="267" r:id="rId14"/>
    <p:sldId id="280" r:id="rId15"/>
    <p:sldId id="283" r:id="rId16"/>
    <p:sldId id="269" r:id="rId17"/>
    <p:sldId id="28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9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24.41176470588235</a:t>
            </a:r>
          </a:p>
          <a:p>
            <a:r>
              <a:rPr lang="en-US" altLang="ko-KR" dirty="0" smtClean="0"/>
              <a:t>(29, '</a:t>
            </a:r>
            <a:r>
              <a:rPr lang="ko-KR" altLang="en-US" dirty="0" smtClean="0"/>
              <a:t>경남</a:t>
            </a:r>
            <a:r>
              <a:rPr lang="en-US" altLang="ko-KR" dirty="0" smtClean="0"/>
              <a:t>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 문법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다음은 문재인 대통령의 연설문 일부 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대한민국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대통령이란 단어 중에서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이상 나온 </a:t>
            </a:r>
            <a:r>
              <a:rPr lang="ko-KR" altLang="en-US" dirty="0" smtClean="0"/>
              <a:t>단어를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2682" y="3501008"/>
            <a:ext cx="727280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국민 여러분의 위대한 선택에 머리 숙여 깊이 </a:t>
            </a:r>
            <a:r>
              <a:rPr lang="ko-KR" altLang="en-US" dirty="0" err="1"/>
              <a:t>감사드립니다</a:t>
            </a:r>
            <a:r>
              <a:rPr lang="en-US" altLang="ko-KR" dirty="0"/>
              <a:t>. </a:t>
            </a:r>
            <a:r>
              <a:rPr lang="ko-KR" altLang="en-US" dirty="0"/>
              <a:t>저는 오늘 대한민국 제</a:t>
            </a:r>
            <a:r>
              <a:rPr lang="en-US" altLang="ko-KR" dirty="0"/>
              <a:t>19</a:t>
            </a:r>
            <a:r>
              <a:rPr lang="ko-KR" altLang="en-US" dirty="0"/>
              <a:t>대 대통령으로서 새로운 대한민국을 향해 첫걸음을 내딛습니다</a:t>
            </a:r>
            <a:r>
              <a:rPr lang="en-US" altLang="ko-KR" dirty="0"/>
              <a:t>. </a:t>
            </a:r>
            <a:r>
              <a:rPr lang="ko-KR" altLang="en-US" dirty="0"/>
              <a:t>지금 제 두 어깨 는 국민 여러분으로부터 </a:t>
            </a:r>
            <a:r>
              <a:rPr lang="ko-KR" altLang="en-US" dirty="0" err="1"/>
              <a:t>부여받은</a:t>
            </a:r>
            <a:r>
              <a:rPr lang="ko-KR" altLang="en-US" dirty="0"/>
              <a:t> 막중한 소명감으로 무겁습니다</a:t>
            </a:r>
            <a:r>
              <a:rPr lang="en-US" altLang="ko-KR" dirty="0"/>
              <a:t>. </a:t>
            </a:r>
            <a:r>
              <a:rPr lang="ko-KR" altLang="en-US" dirty="0"/>
              <a:t>지금 제 가슴은 한번도 경험하지 못한 나라를 만들겠다는 열정으로 뜨겁습니다</a:t>
            </a:r>
            <a:r>
              <a:rPr lang="en-US" altLang="ko-KR" dirty="0"/>
              <a:t>. </a:t>
            </a:r>
            <a:r>
              <a:rPr lang="ko-KR" altLang="en-US" dirty="0"/>
              <a:t>그리고 지금 제 머리는 통합과 공존의 새로운 세상을 열어갈 청사진으로 가득 차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 닫기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생</a:t>
            </a:r>
            <a:r>
              <a:rPr lang="ko-KR" altLang="en-US" dirty="0"/>
              <a:t>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객체 </a:t>
            </a:r>
            <a:r>
              <a:rPr lang="en-US" altLang="ko-KR" dirty="0"/>
              <a:t>= open(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파일 열기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47" y="2294414"/>
            <a:ext cx="6496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6323" y="479715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파일출력함수 </a:t>
            </a:r>
            <a:r>
              <a:rPr lang="en-US" altLang="ko-KR" dirty="0" smtClean="0"/>
              <a:t>: write()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파일열기모드 </a:t>
            </a:r>
            <a:r>
              <a:rPr lang="en-US" altLang="ko-KR" dirty="0" smtClean="0"/>
              <a:t>: w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출력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31103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1103"/>
            <a:ext cx="34766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75373"/>
            <a:ext cx="3590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62671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4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7363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파일입력함수</a:t>
            </a:r>
            <a:endParaRPr lang="en-US" altLang="ko-KR" dirty="0"/>
          </a:p>
          <a:p>
            <a:pPr lvl="1"/>
            <a:r>
              <a:rPr lang="en-US" altLang="ko-KR" dirty="0" smtClean="0"/>
              <a:t>read(): </a:t>
            </a:r>
            <a:r>
              <a:rPr lang="ko-KR" altLang="en-US" dirty="0" smtClean="0"/>
              <a:t>파일의 내용 전체를 문자열로 리턴</a:t>
            </a:r>
          </a:p>
          <a:p>
            <a:pPr lvl="1"/>
            <a:r>
              <a:rPr lang="en-US" altLang="ko-KR" dirty="0" err="1" smtClean="0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파일의 첫 번째 줄을 읽어 출력하는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파일의 모든 라인을 읽어서 각각의 줄을 요소로 갖는 리스트로 </a:t>
            </a:r>
            <a:r>
              <a:rPr lang="ko-KR" altLang="en-US" dirty="0" smtClean="0"/>
              <a:t>리턴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6238"/>
            <a:ext cx="23526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86238"/>
            <a:ext cx="2057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93974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3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성적 파일을 읽어서 합계 점수를 구하여 결과 파일로 저장하시오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1268760"/>
            <a:ext cx="3744416" cy="489654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sum(), max(), min()</a:t>
            </a:r>
          </a:p>
          <a:p>
            <a:pPr lvl="1"/>
            <a:r>
              <a:rPr lang="ko-KR" altLang="en-US" b="0" dirty="0"/>
              <a:t>입력으로 받은 리스트나 </a:t>
            </a:r>
            <a:r>
              <a:rPr lang="ko-KR" altLang="en-US" b="0" dirty="0" err="1"/>
              <a:t>튜플의</a:t>
            </a:r>
            <a:r>
              <a:rPr lang="ko-KR" altLang="en-US" b="0" dirty="0"/>
              <a:t> 모든 요소의 </a:t>
            </a:r>
            <a:r>
              <a:rPr lang="ko-KR" altLang="en-US" b="0" dirty="0" smtClean="0"/>
              <a:t>합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최대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최소값을 </a:t>
            </a:r>
            <a:r>
              <a:rPr lang="ko-KR" altLang="en-US" b="0" dirty="0" err="1"/>
              <a:t>리턴하는</a:t>
            </a:r>
            <a:r>
              <a:rPr lang="ko-KR" altLang="en-US" b="0" dirty="0"/>
              <a:t> </a:t>
            </a:r>
            <a:r>
              <a:rPr lang="ko-KR" altLang="en-US" b="0" dirty="0" smtClean="0"/>
              <a:t>함수</a:t>
            </a:r>
            <a:endParaRPr lang="en-US" altLang="ko-KR" b="0" dirty="0" smtClean="0"/>
          </a:p>
          <a:p>
            <a:r>
              <a:rPr lang="en-US" altLang="ko-KR" b="0" dirty="0"/>
              <a:t> </a:t>
            </a:r>
            <a:r>
              <a:rPr lang="en-US" altLang="ko-KR" dirty="0" smtClean="0"/>
              <a:t>zip()</a:t>
            </a:r>
          </a:p>
          <a:p>
            <a:pPr lvl="1"/>
            <a:r>
              <a:rPr lang="ko-KR" altLang="en-US" b="0" dirty="0"/>
              <a:t>동일한 개수로 이루어진 </a:t>
            </a:r>
            <a:r>
              <a:rPr lang="ko-KR" altLang="en-US" b="0" dirty="0" err="1"/>
              <a:t>자료형을</a:t>
            </a:r>
            <a:r>
              <a:rPr lang="ko-KR" altLang="en-US" b="0" dirty="0"/>
              <a:t> 묶어주는 역할을 하는 함수</a:t>
            </a:r>
          </a:p>
          <a:p>
            <a:pPr lvl="1"/>
            <a:r>
              <a:rPr lang="en-US" altLang="ko-KR" b="0" dirty="0"/>
              <a:t>Dictionary</a:t>
            </a:r>
            <a:r>
              <a:rPr lang="ko-KR" altLang="en-US" b="0" dirty="0"/>
              <a:t>의 </a:t>
            </a:r>
            <a:r>
              <a:rPr lang="en-US" altLang="ko-KR" dirty="0"/>
              <a:t>{key: value}</a:t>
            </a:r>
            <a:r>
              <a:rPr lang="ko-KR" altLang="en-US" b="0" dirty="0"/>
              <a:t> 중 </a:t>
            </a:r>
            <a:r>
              <a:rPr lang="en-US" altLang="ko-KR" b="0" dirty="0"/>
              <a:t>value </a:t>
            </a:r>
            <a:r>
              <a:rPr lang="ko-KR" altLang="en-US" b="0" dirty="0"/>
              <a:t>값으로 최대값과 최소값</a:t>
            </a:r>
            <a:r>
              <a:rPr lang="en-US" altLang="ko-KR" b="0" dirty="0"/>
              <a:t>, </a:t>
            </a:r>
            <a:r>
              <a:rPr lang="ko-KR" altLang="en-US" b="0" dirty="0"/>
              <a:t>그리고 정렬을 하는데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40698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85" y="1407495"/>
            <a:ext cx="1986106" cy="12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9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dust201809.txt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09</a:t>
            </a:r>
            <a:r>
              <a:rPr lang="ko-KR" altLang="en-US" dirty="0" smtClean="0"/>
              <a:t>월 지역별 미세먼지 대기오염이다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대기오염 </a:t>
            </a:r>
            <a:r>
              <a:rPr lang="ko-KR" altLang="en-US" dirty="0" smtClean="0"/>
              <a:t>평균을 구하시오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1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도별미세먼지</a:t>
            </a:r>
            <a:r>
              <a:rPr lang="en-US" altLang="ko-KR" dirty="0"/>
              <a:t>.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파일을 읽어서 </a:t>
            </a:r>
            <a:r>
              <a:rPr lang="ko-KR" altLang="en-US" dirty="0" err="1" smtClean="0"/>
              <a:t>딕션너리를</a:t>
            </a:r>
            <a:r>
              <a:rPr lang="ko-KR" altLang="en-US" dirty="0" smtClean="0"/>
              <a:t> 만들고 평균과 최대값을 가지는 도를 찾으시오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55577" y="1412776"/>
            <a:ext cx="4608511" cy="4968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+mj-lt"/>
              </a:rPr>
              <a:t>if </a:t>
            </a:r>
            <a:r>
              <a:rPr lang="ko-KR" altLang="en-US" dirty="0" err="1">
                <a:latin typeface="+mj-lt"/>
              </a:rPr>
              <a:t>조건문</a:t>
            </a:r>
            <a:r>
              <a:rPr lang="ko-KR" altLang="en-US" dirty="0">
                <a:latin typeface="+mj-lt"/>
              </a:rPr>
              <a:t> 뒤에는 반드시 콜론</a:t>
            </a:r>
            <a:r>
              <a:rPr lang="en-US" altLang="ko-KR" dirty="0">
                <a:latin typeface="+mj-lt"/>
              </a:rPr>
              <a:t>(:)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+mj-lt"/>
              </a:rPr>
              <a:t>바로 </a:t>
            </a:r>
            <a:r>
              <a:rPr lang="ko-KR" altLang="en-US" dirty="0">
                <a:latin typeface="+mj-lt"/>
              </a:rPr>
              <a:t>아래 문장부터 </a:t>
            </a:r>
            <a:r>
              <a:rPr lang="en-US" altLang="ko-KR" dirty="0">
                <a:latin typeface="+mj-lt"/>
              </a:rPr>
              <a:t>if</a:t>
            </a:r>
            <a:r>
              <a:rPr lang="ko-KR" altLang="en-US" dirty="0">
                <a:latin typeface="+mj-lt"/>
              </a:rPr>
              <a:t>문에 속하는 모든 문장에 들여쓰기</a:t>
            </a:r>
            <a:r>
              <a:rPr lang="en-US" altLang="ko-KR" dirty="0">
                <a:latin typeface="+mj-lt"/>
              </a:rPr>
              <a:t>(indentation)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smtClean="0">
                <a:latin typeface="+mj-lt"/>
              </a:rPr>
              <a:t>해야 함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+mj-lt"/>
              </a:rPr>
              <a:t>파이썬에는</a:t>
            </a:r>
            <a:r>
              <a:rPr lang="ko-KR" altLang="en-US" dirty="0" smtClean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다른 언어에 있는 </a:t>
            </a:r>
            <a:r>
              <a:rPr lang="en-US" altLang="ko-KR" dirty="0">
                <a:latin typeface="+mj-lt"/>
              </a:rPr>
              <a:t>switch </a:t>
            </a:r>
            <a:r>
              <a:rPr lang="ko-KR" altLang="en-US" dirty="0">
                <a:latin typeface="+mj-lt"/>
              </a:rPr>
              <a:t>문이 존재하지 </a:t>
            </a:r>
            <a:r>
              <a:rPr lang="ko-KR" altLang="en-US" dirty="0" smtClean="0">
                <a:latin typeface="+mj-lt"/>
              </a:rPr>
              <a:t>않음</a:t>
            </a:r>
            <a:endParaRPr lang="en-US" altLang="ko-KR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latin typeface="+mj-lt"/>
              </a:rPr>
              <a:t>if</a:t>
            </a:r>
            <a:r>
              <a:rPr lang="en-US" altLang="ko-KR" dirty="0">
                <a:latin typeface="+mj-lt"/>
              </a:rPr>
              <a:t>...</a:t>
            </a:r>
            <a:r>
              <a:rPr lang="en-US" altLang="ko-KR" dirty="0" err="1">
                <a:latin typeface="+mj-lt"/>
              </a:rPr>
              <a:t>elif</a:t>
            </a:r>
            <a:r>
              <a:rPr lang="en-US" altLang="ko-KR" dirty="0">
                <a:latin typeface="+mj-lt"/>
              </a:rPr>
              <a:t>...</a:t>
            </a:r>
            <a:r>
              <a:rPr lang="en-US" altLang="ko-KR" dirty="0" err="1">
                <a:latin typeface="+mj-lt"/>
              </a:rPr>
              <a:t>elif</a:t>
            </a:r>
            <a:r>
              <a:rPr lang="en-US" altLang="ko-KR" dirty="0">
                <a:latin typeface="+mj-lt"/>
              </a:rPr>
              <a:t>... </a:t>
            </a:r>
            <a:r>
              <a:rPr lang="ko-KR" altLang="en-US" dirty="0">
                <a:latin typeface="+mj-lt"/>
              </a:rPr>
              <a:t>문으로 </a:t>
            </a:r>
            <a:r>
              <a:rPr lang="ko-KR" altLang="en-US" dirty="0" smtClean="0">
                <a:latin typeface="+mj-lt"/>
              </a:rPr>
              <a:t>수행</a:t>
            </a:r>
            <a:endParaRPr lang="en-US" altLang="ko-KR" dirty="0" smtClean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j-lt"/>
              </a:rPr>
              <a:t>pass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>
                <a:latin typeface="+mj-lt"/>
              </a:rPr>
              <a:t>def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문이나 </a:t>
            </a:r>
            <a:r>
              <a:rPr lang="en-US" altLang="ko-KR" dirty="0">
                <a:latin typeface="+mj-lt"/>
              </a:rPr>
              <a:t>if </a:t>
            </a:r>
            <a:r>
              <a:rPr lang="ko-KR" altLang="en-US" dirty="0">
                <a:latin typeface="+mj-lt"/>
              </a:rPr>
              <a:t>문처럼 코드 블록을 본문으로 갖는 표현에서 본문을 비워 둘 때 사용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04"/>
          <a:stretch/>
        </p:blipFill>
        <p:spPr bwMode="auto">
          <a:xfrm>
            <a:off x="5580112" y="1342197"/>
            <a:ext cx="2908995" cy="454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26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비교연산자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78" y="1340769"/>
            <a:ext cx="2845110" cy="2073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8" y="3573016"/>
            <a:ext cx="3422677" cy="1008112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6" y="1529903"/>
            <a:ext cx="4267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0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ko-KR" altLang="en-US" dirty="0"/>
              <a:t>연산자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2" y="1700808"/>
            <a:ext cx="29781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9358"/>
            <a:ext cx="39147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22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for</a:t>
            </a:r>
            <a:endParaRPr lang="en-US" altLang="ko-KR" dirty="0"/>
          </a:p>
          <a:p>
            <a:pPr lvl="1"/>
            <a:r>
              <a:rPr lang="ko-KR" altLang="en-US" b="0" dirty="0"/>
              <a:t>컬렉션으로부터 하나씩 요소</a:t>
            </a:r>
            <a:r>
              <a:rPr lang="en-US" altLang="ko-KR" b="0" dirty="0"/>
              <a:t>(element)</a:t>
            </a:r>
            <a:r>
              <a:rPr lang="ko-KR" altLang="en-US" b="0" dirty="0"/>
              <a:t>를 가져와</a:t>
            </a:r>
            <a:r>
              <a:rPr lang="en-US" altLang="ko-KR" b="0" dirty="0"/>
              <a:t>, </a:t>
            </a:r>
            <a:r>
              <a:rPr lang="ko-KR" altLang="en-US" b="0" dirty="0"/>
              <a:t>루프 내의 문장들을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컬렉션 </a:t>
            </a:r>
            <a:r>
              <a:rPr lang="en-US" altLang="ko-KR" dirty="0" smtClean="0"/>
              <a:t>: </a:t>
            </a:r>
            <a:r>
              <a:rPr lang="ko-KR" altLang="en-US" b="0" dirty="0" smtClean="0"/>
              <a:t>리스트</a:t>
            </a:r>
            <a:r>
              <a:rPr lang="en-US" altLang="ko-KR" b="0" dirty="0"/>
              <a:t>, Tuple, </a:t>
            </a:r>
            <a:r>
              <a:rPr lang="ko-KR" altLang="en-US" b="0" dirty="0"/>
              <a:t>문자열 </a:t>
            </a:r>
            <a:r>
              <a:rPr lang="ko-KR" altLang="en-US" b="0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5545"/>
            <a:ext cx="2952328" cy="374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06334"/>
            <a:ext cx="1295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문을 이용한 리스트 변형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536399" cy="245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24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 </a:t>
            </a:r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while </a:t>
            </a:r>
            <a:r>
              <a:rPr lang="ko-KR" altLang="en-US" b="0" dirty="0"/>
              <a:t>키워드 다음의 조건식이 참일 경우 계속 </a:t>
            </a:r>
            <a:r>
              <a:rPr lang="en-US" altLang="ko-KR" b="0" dirty="0"/>
              <a:t>while </a:t>
            </a:r>
            <a:r>
              <a:rPr lang="ko-KR" altLang="en-US" b="0" dirty="0"/>
              <a:t>안의 </a:t>
            </a:r>
            <a:r>
              <a:rPr lang="ko-KR" altLang="en-US" b="0" dirty="0" err="1" smtClean="0"/>
              <a:t>블럭을</a:t>
            </a:r>
            <a:r>
              <a:rPr lang="ko-KR" altLang="en-US" b="0" dirty="0" smtClean="0"/>
              <a:t> 실행</a:t>
            </a:r>
            <a:endParaRPr lang="en-US" altLang="ko-KR" b="0" dirty="0" smtClean="0"/>
          </a:p>
          <a:p>
            <a:pPr lvl="1"/>
            <a:endParaRPr lang="en-US" altLang="ko-KR" b="0" dirty="0"/>
          </a:p>
          <a:p>
            <a:pPr marL="457200" lvl="1" indent="0">
              <a:buNone/>
            </a:pPr>
            <a:endParaRPr lang="en-US" altLang="ko-KR" b="0" dirty="0" smtClean="0"/>
          </a:p>
          <a:p>
            <a:pPr lvl="1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4320480" cy="256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6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16023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break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/>
              <a:t>안에서 루프를 </a:t>
            </a:r>
            <a:r>
              <a:rPr lang="ko-KR" altLang="en-US" dirty="0" err="1"/>
              <a:t>빠져나오기</a:t>
            </a:r>
            <a:r>
              <a:rPr lang="ko-KR" altLang="en-US" dirty="0"/>
              <a:t> 위해 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루프 </a:t>
            </a:r>
            <a:r>
              <a:rPr lang="ko-KR" altLang="en-US" dirty="0" err="1"/>
              <a:t>블럭의</a:t>
            </a:r>
            <a:r>
              <a:rPr lang="ko-KR" altLang="en-US" dirty="0"/>
              <a:t> 나머지 문장들을 실행하지 않고 다음 루프로 직접 돌아가게 함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break/continue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296480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7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5544615" cy="4857403"/>
          </a:xfrm>
        </p:spPr>
        <p:txBody>
          <a:bodyPr/>
          <a:lstStyle/>
          <a:p>
            <a:r>
              <a:rPr lang="ko-KR" altLang="en-US" dirty="0" smtClean="0"/>
              <a:t>단을 입력 받아서 해당하는 단의 구구단을 출력하시오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단까지만 입력 그 외 입력되면 종료하고 그렇지 않을 경우 계속 입력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87" y="1268760"/>
            <a:ext cx="11684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93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388</Words>
  <Application>Microsoft Office PowerPoint</Application>
  <PresentationFormat>화면 슬라이드 쇼(4:3)</PresentationFormat>
  <Paragraphs>67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Python 기본 문법(3)</vt:lpstr>
      <vt:lpstr>조건문 : if</vt:lpstr>
      <vt:lpstr>비교연산자/논리연산자</vt:lpstr>
      <vt:lpstr>in연산자</vt:lpstr>
      <vt:lpstr>반복문 - for</vt:lpstr>
      <vt:lpstr>For문을 이용한 리스트 변형</vt:lpstr>
      <vt:lpstr>반복문 while</vt:lpstr>
      <vt:lpstr>break/continue</vt:lpstr>
      <vt:lpstr>해결문제</vt:lpstr>
      <vt:lpstr>해결문제</vt:lpstr>
      <vt:lpstr>파일 생성</vt:lpstr>
      <vt:lpstr>파일 출력</vt:lpstr>
      <vt:lpstr>파일 입력</vt:lpstr>
      <vt:lpstr>해결문제 </vt:lpstr>
      <vt:lpstr>python 내장함수</vt:lpstr>
      <vt:lpstr>해결문제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74</cp:revision>
  <dcterms:created xsi:type="dcterms:W3CDTF">2018-12-18T06:38:30Z</dcterms:created>
  <dcterms:modified xsi:type="dcterms:W3CDTF">2019-07-08T13:13:51Z</dcterms:modified>
</cp:coreProperties>
</file>