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9" r:id="rId2"/>
    <p:sldId id="272" r:id="rId3"/>
    <p:sldId id="270" r:id="rId4"/>
    <p:sldId id="271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BAA"/>
    <a:srgbClr val="D9EDFF"/>
    <a:srgbClr val="00A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833" autoAdjust="0"/>
  </p:normalViewPr>
  <p:slideViewPr>
    <p:cSldViewPr>
      <p:cViewPr varScale="1">
        <p:scale>
          <a:sx n="72" d="100"/>
          <a:sy n="72" d="100"/>
        </p:scale>
        <p:origin x="-1762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39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73454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6525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941168"/>
            <a:ext cx="2232248" cy="115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648" y="3764715"/>
            <a:ext cx="6400800" cy="744405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98B3-C625-4058-9D7F-255D7D9F2314}" type="datetime1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183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A16C-9658-424F-BD73-BDA6EA7D8E25}" type="datetime1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548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061CF-0821-464C-B260-2B57DB8AE790}" type="datetime1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151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BBD9-EF57-4BB5-BA23-4955199CFE26}" type="datetime1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375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941168"/>
            <a:ext cx="2232248" cy="115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908720"/>
            <a:ext cx="7772400" cy="1152128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55576" y="2348880"/>
            <a:ext cx="7776864" cy="2808312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005BA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3512-1CF5-494D-9D03-A33CB995A92C}" type="datetime1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161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869159"/>
            <a:ext cx="2232248" cy="115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268760"/>
            <a:ext cx="8075239" cy="4857403"/>
          </a:xfrm>
        </p:spPr>
        <p:txBody>
          <a:bodyPr/>
          <a:lstStyle>
            <a:lvl1pPr>
              <a:defRPr b="1">
                <a:solidFill>
                  <a:srgbClr val="005BAA"/>
                </a:solidFill>
              </a:defRPr>
            </a:lvl1pPr>
            <a:lvl2pPr>
              <a:defRPr sz="3000" b="1">
                <a:solidFill>
                  <a:schemeClr val="bg1">
                    <a:lumMod val="50000"/>
                  </a:schemeClr>
                </a:solidFill>
              </a:defRPr>
            </a:lvl2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8075240" cy="72008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8B4E7-4309-44D8-9A06-52294865D5E7}" type="datetime1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49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32419-0B92-4853-BEE6-647320C025B3}" type="datetime1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90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5A44-12E5-4B1B-82D7-A8FE18D6B488}" type="datetime1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16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E1EA-07F8-47AF-A8A3-9781BD71220D}" type="datetime1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410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E09B8-7716-4C2F-AC06-D88AF4425F2C}" type="datetime1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941168"/>
            <a:ext cx="2232248" cy="115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321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C410-A8CC-4533-B432-03E57FD97689}" type="datetime1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941168"/>
            <a:ext cx="2232248" cy="115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0129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7264-BE80-46F2-AFB4-E8DB0076ADA0}" type="datetime1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9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B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179512" y="188640"/>
            <a:ext cx="8784976" cy="6480720"/>
          </a:xfrm>
          <a:prstGeom prst="roundRect">
            <a:avLst>
              <a:gd name="adj" fmla="val 401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2CA82-5280-4944-8905-6FF99D67EE82}" type="datetime1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21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Pandas </a:t>
            </a:r>
            <a:r>
              <a:rPr lang="ko-KR" altLang="en-US" dirty="0" smtClean="0"/>
              <a:t>자료 병합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3651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11560" y="1268761"/>
            <a:ext cx="8075239" cy="172819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merge</a:t>
            </a:r>
            <a:r>
              <a:rPr lang="en-US" altLang="ko-KR" b="0" dirty="0"/>
              <a:t> </a:t>
            </a:r>
            <a:endParaRPr lang="en-US" altLang="ko-KR" b="0" dirty="0" smtClean="0"/>
          </a:p>
          <a:p>
            <a:pPr lvl="1"/>
            <a:r>
              <a:rPr lang="ko-KR" altLang="en-US" b="0" dirty="0"/>
              <a:t>두 데이터 프레임의 공통 열 혹은 인덱스를 기준으로 두 개의 테이블을 </a:t>
            </a:r>
            <a:r>
              <a:rPr lang="ko-KR" altLang="en-US" b="0" dirty="0" smtClean="0"/>
              <a:t>합침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기준되는 열이나 행이 </a:t>
            </a:r>
            <a:r>
              <a:rPr lang="ko-KR" altLang="en-US" dirty="0"/>
              <a:t>키</a:t>
            </a:r>
            <a:r>
              <a:rPr lang="en-US" altLang="ko-KR" dirty="0"/>
              <a:t>(key)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Panda </a:t>
            </a:r>
            <a:r>
              <a:rPr lang="ko-KR" altLang="en-US" dirty="0" smtClean="0"/>
              <a:t>병합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068960"/>
            <a:ext cx="4569680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051720" y="3933056"/>
            <a:ext cx="2160240" cy="158417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241381" y="3933056"/>
            <a:ext cx="1698771" cy="1584176"/>
          </a:xfrm>
          <a:prstGeom prst="rect">
            <a:avLst/>
          </a:prstGeom>
          <a:noFill/>
          <a:ln w="19050">
            <a:solidFill>
              <a:srgbClr val="005BA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5162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66" y="4647137"/>
            <a:ext cx="3461941" cy="1092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 </a:t>
            </a:r>
            <a:r>
              <a:rPr lang="ko-KR" altLang="en-US" dirty="0" smtClean="0"/>
              <a:t>병합 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84784"/>
            <a:ext cx="3240360" cy="2826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781" y="1484784"/>
            <a:ext cx="4032139" cy="2170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>
            <a:off x="971600" y="4198947"/>
            <a:ext cx="0" cy="13182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24128" y="1192396"/>
            <a:ext cx="1898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/>
              <a:t>지점명</a:t>
            </a:r>
            <a:endParaRPr lang="en-US" altLang="ko-KR" sz="1600" b="1" dirty="0" smtClean="0"/>
          </a:p>
          <a:p>
            <a:r>
              <a:rPr lang="ko-KR" altLang="en-US" sz="1600" b="1" dirty="0" smtClean="0"/>
              <a:t>중복되는 </a:t>
            </a:r>
            <a:r>
              <a:rPr lang="ko-KR" altLang="en-US" sz="1600" b="1" dirty="0" err="1" smtClean="0"/>
              <a:t>자료찾기</a:t>
            </a:r>
            <a:endParaRPr lang="ko-KR" altLang="en-US" sz="1600" b="1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716016" y="2420888"/>
            <a:ext cx="0" cy="6480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712" y="4029055"/>
            <a:ext cx="2569543" cy="920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직선 화살표 연결선 14"/>
          <p:cNvCxnSpPr/>
          <p:nvPr/>
        </p:nvCxnSpPr>
        <p:spPr>
          <a:xfrm>
            <a:off x="5076056" y="3330891"/>
            <a:ext cx="0" cy="7461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306712" y="4705897"/>
            <a:ext cx="481312" cy="30728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599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Pandas </a:t>
            </a:r>
            <a:r>
              <a:rPr lang="ko-KR" altLang="en-US" dirty="0" smtClean="0"/>
              <a:t>날짜 형식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0765"/>
            <a:ext cx="5905500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724128" y="3429000"/>
            <a:ext cx="864096" cy="183939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814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Pandas </a:t>
            </a:r>
            <a:r>
              <a:rPr lang="ko-KR" altLang="en-US" dirty="0" smtClean="0"/>
              <a:t>자료 추출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1484784"/>
            <a:ext cx="6034883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203848" y="1988840"/>
            <a:ext cx="1152128" cy="28803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707904" y="2492896"/>
            <a:ext cx="1152128" cy="28803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23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Pandas </a:t>
            </a:r>
            <a:r>
              <a:rPr lang="ko-KR" altLang="en-US" dirty="0" smtClean="0"/>
              <a:t>그룹화 후 인덱스 변경</a:t>
            </a:r>
            <a:endParaRPr lang="ko-KR" alt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5172075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39552" y="2348880"/>
            <a:ext cx="1296144" cy="161235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353374" y="1628800"/>
            <a:ext cx="2088232" cy="43775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화살표 연결선 6"/>
          <p:cNvCxnSpPr>
            <a:endCxn id="4" idx="3"/>
          </p:cNvCxnSpPr>
          <p:nvPr/>
        </p:nvCxnSpPr>
        <p:spPr>
          <a:xfrm flipH="1">
            <a:off x="1835696" y="2066553"/>
            <a:ext cx="1561794" cy="10885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47317" y="2239402"/>
            <a:ext cx="80021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인덱스</a:t>
            </a:r>
            <a:endParaRPr lang="ko-KR" altLang="en-US" sz="1600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149080"/>
            <a:ext cx="3384376" cy="2402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1057230" y="4939375"/>
            <a:ext cx="922482" cy="161235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804902" y="4365104"/>
            <a:ext cx="2047018" cy="21602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1835696" y="3732684"/>
            <a:ext cx="780897" cy="6324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41606" y="4149080"/>
            <a:ext cx="39468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set_index</a:t>
            </a:r>
            <a:r>
              <a:rPr lang="en-US" altLang="ko-KR" dirty="0"/>
              <a:t> :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기존의 </a:t>
            </a:r>
            <a:r>
              <a:rPr lang="ko-KR" altLang="en-US" dirty="0"/>
              <a:t>행 인덱스를 제거하고 데이터 열 중 하나를 인덱스로 설정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reset_index</a:t>
            </a:r>
            <a:r>
              <a:rPr lang="en-US" altLang="ko-KR" dirty="0"/>
              <a:t> :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기존의 </a:t>
            </a:r>
            <a:r>
              <a:rPr lang="ko-KR" altLang="en-US" dirty="0"/>
              <a:t>행 인덱스를 제거하고 인덱스를 마지막 데이터 열로 추가</a:t>
            </a:r>
          </a:p>
        </p:txBody>
      </p:sp>
    </p:spTree>
    <p:extLst>
      <p:ext uri="{BB962C8B-B14F-4D97-AF65-F5344CB8AC3E}">
        <p14:creationId xmlns:p14="http://schemas.microsoft.com/office/powerpoint/2010/main" val="1042492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Pandas </a:t>
            </a:r>
            <a:r>
              <a:rPr lang="ko-KR" altLang="en-US" dirty="0" smtClean="0"/>
              <a:t>피벗테이블 생성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526"/>
          <a:stretch/>
        </p:blipFill>
        <p:spPr bwMode="auto">
          <a:xfrm>
            <a:off x="899592" y="1297762"/>
            <a:ext cx="4824536" cy="2361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036348" y="2259140"/>
            <a:ext cx="727340" cy="138588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48" y="3789040"/>
            <a:ext cx="5128627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187624" y="4779420"/>
            <a:ext cx="432048" cy="138588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835696" y="3789040"/>
            <a:ext cx="1368152" cy="28803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400018" y="3659754"/>
            <a:ext cx="0" cy="11196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412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Pandas </a:t>
            </a:r>
            <a:r>
              <a:rPr lang="ko-KR" altLang="en-US" dirty="0" smtClean="0"/>
              <a:t>시각화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1785"/>
            <a:ext cx="719455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2013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Pandas </a:t>
            </a:r>
            <a:r>
              <a:rPr lang="ko-KR" altLang="en-US" dirty="0" smtClean="0"/>
              <a:t>시각화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68412"/>
            <a:ext cx="7776864" cy="524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5246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특정 </a:t>
            </a:r>
            <a:r>
              <a:rPr lang="ko-KR" altLang="en-US" dirty="0" err="1" smtClean="0"/>
              <a:t>컬럼명</a:t>
            </a:r>
            <a:r>
              <a:rPr lang="ko-KR" altLang="en-US" dirty="0" smtClean="0"/>
              <a:t> 변경 </a:t>
            </a:r>
            <a:r>
              <a:rPr lang="en-US" altLang="ko-KR" dirty="0" smtClean="0"/>
              <a:t>- rename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27584" y="1268760"/>
            <a:ext cx="763284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 err="1"/>
              <a:t>df.rename</a:t>
            </a:r>
            <a:r>
              <a:rPr lang="en-US" altLang="ko-KR" dirty="0"/>
              <a:t>(columns = {'Column Name': 'New Name'})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72816"/>
            <a:ext cx="3156000" cy="4541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276872"/>
            <a:ext cx="2592288" cy="4153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259632" y="2924944"/>
            <a:ext cx="360040" cy="21602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716016" y="2852936"/>
            <a:ext cx="360040" cy="21602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817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425" y="4846422"/>
            <a:ext cx="3487039" cy="81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40" y="3232592"/>
            <a:ext cx="1426218" cy="2644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847" y="3232592"/>
            <a:ext cx="2444841" cy="2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11560" y="1268761"/>
            <a:ext cx="8075239" cy="1584176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err="1"/>
              <a:t>concat</a:t>
            </a:r>
            <a:r>
              <a:rPr lang="ko-KR" altLang="en-US" b="0" dirty="0"/>
              <a:t> 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기준 </a:t>
            </a:r>
            <a:r>
              <a:rPr lang="ko-KR" altLang="en-US" b="0" dirty="0"/>
              <a:t>열</a:t>
            </a:r>
            <a:r>
              <a:rPr lang="en-US" altLang="ko-KR" b="0" dirty="0"/>
              <a:t>(key column)</a:t>
            </a:r>
            <a:r>
              <a:rPr lang="ko-KR" altLang="en-US" b="0" dirty="0"/>
              <a:t>을 사용하지 않고 단순히 데이터를 연결</a:t>
            </a:r>
            <a:r>
              <a:rPr lang="en-US" altLang="ko-KR" b="0" dirty="0"/>
              <a:t>(concatenate</a:t>
            </a:r>
            <a:r>
              <a:rPr lang="en-US" altLang="ko-KR" b="0" dirty="0" smtClean="0"/>
              <a:t>)</a:t>
            </a:r>
          </a:p>
          <a:p>
            <a:pPr lvl="1"/>
            <a:r>
              <a:rPr lang="en-US" altLang="ko-KR" b="0" dirty="0" smtClean="0"/>
              <a:t>Index</a:t>
            </a:r>
            <a:r>
              <a:rPr lang="ko-KR" altLang="en-US" b="0" dirty="0" smtClean="0"/>
              <a:t>를 기준으로 합침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자료 병합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concat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27584" y="3107052"/>
            <a:ext cx="2619516" cy="291423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67467" y="5826442"/>
            <a:ext cx="5245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df1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572347" y="3110765"/>
            <a:ext cx="1504495" cy="291423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23928" y="5795972"/>
            <a:ext cx="5245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df2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20073" y="4477089"/>
            <a:ext cx="307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Index</a:t>
            </a:r>
            <a:r>
              <a:rPr lang="ko-KR" altLang="en-US" dirty="0" smtClean="0"/>
              <a:t>로 열 방향으로 합치기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372200" y="4846421"/>
            <a:ext cx="936104" cy="31077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721" y="3110765"/>
            <a:ext cx="3392077" cy="1171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2673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11560" y="1268760"/>
            <a:ext cx="8075239" cy="172819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merge</a:t>
            </a:r>
            <a:r>
              <a:rPr lang="en-US" altLang="ko-KR" b="0" dirty="0"/>
              <a:t> </a:t>
            </a:r>
            <a:endParaRPr lang="en-US" altLang="ko-KR" b="0" dirty="0" smtClean="0"/>
          </a:p>
          <a:p>
            <a:pPr lvl="1"/>
            <a:r>
              <a:rPr lang="ko-KR" altLang="en-US" b="0" dirty="0"/>
              <a:t>두 데이터 프레임의 공통 열 혹은 인덱스를 기준으로 두 개의 테이블을 </a:t>
            </a:r>
            <a:r>
              <a:rPr lang="ko-KR" altLang="en-US" b="0" dirty="0" smtClean="0"/>
              <a:t>합침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기준되는 열이나 행이 </a:t>
            </a:r>
            <a:r>
              <a:rPr lang="ko-KR" altLang="en-US" dirty="0"/>
              <a:t>키</a:t>
            </a:r>
            <a:r>
              <a:rPr lang="en-US" altLang="ko-KR" dirty="0"/>
              <a:t>(key)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Panda </a:t>
            </a:r>
            <a:r>
              <a:rPr lang="ko-KR" altLang="en-US" dirty="0" smtClean="0"/>
              <a:t>병합</a:t>
            </a:r>
            <a:endParaRPr lang="ko-KR" altLang="en-US" dirty="0"/>
          </a:p>
        </p:txBody>
      </p:sp>
      <p:pic>
        <p:nvPicPr>
          <p:cNvPr id="1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40" y="3232592"/>
            <a:ext cx="1426218" cy="2644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847" y="3232592"/>
            <a:ext cx="2444841" cy="2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827584" y="3107052"/>
            <a:ext cx="2619516" cy="291423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867467" y="5826442"/>
            <a:ext cx="5245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df1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572347" y="3110765"/>
            <a:ext cx="1504495" cy="291423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923928" y="5795972"/>
            <a:ext cx="5245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df2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15617" y="3206118"/>
            <a:ext cx="360040" cy="267115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3826139" y="3193940"/>
            <a:ext cx="360040" cy="267115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010949"/>
            <a:ext cx="3214811" cy="3037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1186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응용문제</a:t>
            </a:r>
            <a:endParaRPr lang="ko-KR" altLang="en-US" dirty="0"/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기상청 자료 개방 사이트에서 </a:t>
            </a:r>
            <a:r>
              <a:rPr lang="en-US" altLang="ko-KR" dirty="0"/>
              <a:t>1968</a:t>
            </a:r>
            <a:r>
              <a:rPr lang="ko-KR" altLang="en-US" dirty="0"/>
              <a:t>년 이후 </a:t>
            </a:r>
            <a:endParaRPr lang="en-US" altLang="ko-KR" dirty="0" smtClean="0"/>
          </a:p>
          <a:p>
            <a:r>
              <a:rPr lang="ko-KR" altLang="en-US" dirty="0" smtClean="0"/>
              <a:t>기온자료를 </a:t>
            </a:r>
            <a:r>
              <a:rPr lang="ko-KR" altLang="en-US" dirty="0"/>
              <a:t>받아서 시각화하시오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183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기초자</a:t>
            </a:r>
            <a:r>
              <a:rPr lang="ko-KR" altLang="en-US" dirty="0"/>
              <a:t>료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556792"/>
            <a:ext cx="3533547" cy="2736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13"/>
          <a:stretch/>
        </p:blipFill>
        <p:spPr bwMode="auto">
          <a:xfrm>
            <a:off x="827584" y="1556791"/>
            <a:ext cx="3062544" cy="2736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43608" y="4653136"/>
            <a:ext cx="1702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지점</a:t>
            </a:r>
            <a:r>
              <a:rPr lang="en-US" altLang="ko-KR" dirty="0" smtClean="0"/>
              <a:t>.csv</a:t>
            </a:r>
          </a:p>
          <a:p>
            <a:r>
              <a:rPr lang="en-US" altLang="ko-KR" dirty="0" smtClean="0"/>
              <a:t>:</a:t>
            </a:r>
            <a:r>
              <a:rPr lang="ko-KR" altLang="en-US" dirty="0" smtClean="0"/>
              <a:t>중복자료 처리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20072" y="464695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기온</a:t>
            </a:r>
            <a:r>
              <a:rPr lang="en-US" altLang="ko-KR" dirty="0" smtClean="0"/>
              <a:t>.csv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644008" y="1556792"/>
            <a:ext cx="720080" cy="2808312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꺾인 연결선 9"/>
          <p:cNvCxnSpPr/>
          <p:nvPr/>
        </p:nvCxnSpPr>
        <p:spPr>
          <a:xfrm>
            <a:off x="1763688" y="2132856"/>
            <a:ext cx="3240360" cy="93610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6" idx="2"/>
            <a:endCxn id="9" idx="2"/>
          </p:cNvCxnSpPr>
          <p:nvPr/>
        </p:nvCxnSpPr>
        <p:spPr>
          <a:xfrm rot="5400000" flipH="1" flipV="1">
            <a:off x="3670484" y="3240766"/>
            <a:ext cx="283179" cy="3834223"/>
          </a:xfrm>
          <a:prstGeom prst="bentConnector3">
            <a:avLst>
              <a:gd name="adj1" fmla="val -8072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92595" y="5299467"/>
            <a:ext cx="8771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합치기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2359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기초자료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1340769"/>
            <a:ext cx="4097766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6" y="1942914"/>
            <a:ext cx="3692645" cy="2926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364088" y="2564904"/>
            <a:ext cx="360040" cy="158417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화살표 연결선 6"/>
          <p:cNvCxnSpPr>
            <a:stCxn id="4" idx="2"/>
          </p:cNvCxnSpPr>
          <p:nvPr/>
        </p:nvCxnSpPr>
        <p:spPr>
          <a:xfrm>
            <a:off x="5544108" y="4149080"/>
            <a:ext cx="0" cy="10081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5157192"/>
            <a:ext cx="3895787" cy="990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6125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기초자료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1340769"/>
            <a:ext cx="4097766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40" y="5142600"/>
            <a:ext cx="3895787" cy="990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115616" y="2588551"/>
            <a:ext cx="360040" cy="158417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화살표 연결선 6"/>
          <p:cNvCxnSpPr>
            <a:stCxn id="6" idx="2"/>
          </p:cNvCxnSpPr>
          <p:nvPr/>
        </p:nvCxnSpPr>
        <p:spPr>
          <a:xfrm>
            <a:off x="1295636" y="4172727"/>
            <a:ext cx="0" cy="1008112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484784"/>
            <a:ext cx="3157120" cy="280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화살표 연결선 8"/>
          <p:cNvCxnSpPr>
            <a:endCxn id="6" idx="3"/>
          </p:cNvCxnSpPr>
          <p:nvPr/>
        </p:nvCxnSpPr>
        <p:spPr>
          <a:xfrm flipH="1">
            <a:off x="1475656" y="3104965"/>
            <a:ext cx="3377688" cy="275674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170604" y="2617038"/>
            <a:ext cx="2209708" cy="48792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7703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기초자료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216293"/>
            <a:ext cx="3795925" cy="4949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16293"/>
            <a:ext cx="3157120" cy="280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34100" y="2348547"/>
            <a:ext cx="2209708" cy="48792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화살표 연결선 6"/>
          <p:cNvCxnSpPr>
            <a:endCxn id="6" idx="3"/>
          </p:cNvCxnSpPr>
          <p:nvPr/>
        </p:nvCxnSpPr>
        <p:spPr>
          <a:xfrm flipH="1" flipV="1">
            <a:off x="2843808" y="2592511"/>
            <a:ext cx="1944216" cy="1844601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156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7445</TotalTime>
  <Words>89</Words>
  <Application>Microsoft Office PowerPoint</Application>
  <PresentationFormat>화면 슬라이드 쇼(4:3)</PresentationFormat>
  <Paragraphs>43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Pandas 자료 병합</vt:lpstr>
      <vt:lpstr>특정 컬럼명 변경 - rename</vt:lpstr>
      <vt:lpstr>자료 병합 - concat</vt:lpstr>
      <vt:lpstr>Panda 병합</vt:lpstr>
      <vt:lpstr>응용문제</vt:lpstr>
      <vt:lpstr>기초자료</vt:lpstr>
      <vt:lpstr>기초자료</vt:lpstr>
      <vt:lpstr>기초자료</vt:lpstr>
      <vt:lpstr>기초자료</vt:lpstr>
      <vt:lpstr>Panda 병합</vt:lpstr>
      <vt:lpstr>Panda 병합 </vt:lpstr>
      <vt:lpstr>Pandas 날짜 형식</vt:lpstr>
      <vt:lpstr>Pandas 자료 추출</vt:lpstr>
      <vt:lpstr>Pandas 그룹화 후 인덱스 변경</vt:lpstr>
      <vt:lpstr>Pandas 피벗테이블 생성</vt:lpstr>
      <vt:lpstr>Pandas 시각화</vt:lpstr>
      <vt:lpstr>Pandas 시각화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컴퓨팅 사고</dc:title>
  <dc:creator>Windows 사용자</dc:creator>
  <cp:lastModifiedBy>Windows 사용자</cp:lastModifiedBy>
  <cp:revision>90</cp:revision>
  <dcterms:created xsi:type="dcterms:W3CDTF">2018-12-18T06:38:30Z</dcterms:created>
  <dcterms:modified xsi:type="dcterms:W3CDTF">2019-07-12T07:30:41Z</dcterms:modified>
</cp:coreProperties>
</file>